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124" r:id="rId1"/>
    <p:sldMasterId id="2147484195" r:id="rId2"/>
  </p:sldMasterIdLst>
  <p:notesMasterIdLst>
    <p:notesMasterId r:id="rId29"/>
  </p:notesMasterIdLst>
  <p:handoutMasterIdLst>
    <p:handoutMasterId r:id="rId30"/>
  </p:handoutMasterIdLst>
  <p:sldIdLst>
    <p:sldId id="478" r:id="rId3"/>
    <p:sldId id="580" r:id="rId4"/>
    <p:sldId id="590" r:id="rId5"/>
    <p:sldId id="581" r:id="rId6"/>
    <p:sldId id="582" r:id="rId7"/>
    <p:sldId id="588" r:id="rId8"/>
    <p:sldId id="589" r:id="rId9"/>
    <p:sldId id="587" r:id="rId10"/>
    <p:sldId id="586" r:id="rId11"/>
    <p:sldId id="591" r:id="rId12"/>
    <p:sldId id="592" r:id="rId13"/>
    <p:sldId id="593" r:id="rId14"/>
    <p:sldId id="594" r:id="rId15"/>
    <p:sldId id="597" r:id="rId16"/>
    <p:sldId id="598" r:id="rId17"/>
    <p:sldId id="595" r:id="rId18"/>
    <p:sldId id="585" r:id="rId19"/>
    <p:sldId id="583" r:id="rId20"/>
    <p:sldId id="596" r:id="rId21"/>
    <p:sldId id="584" r:id="rId22"/>
    <p:sldId id="599" r:id="rId23"/>
    <p:sldId id="600" r:id="rId24"/>
    <p:sldId id="603" r:id="rId25"/>
    <p:sldId id="608" r:id="rId26"/>
    <p:sldId id="604" r:id="rId27"/>
    <p:sldId id="479" r:id="rId28"/>
  </p:sldIdLst>
  <p:sldSz cx="9144000" cy="6858000" type="screen4x3"/>
  <p:notesSz cx="6797675" cy="9926638"/>
  <p:defaultTextStyle>
    <a:defPPr>
      <a:defRPr lang="ru-RU"/>
    </a:defPPr>
    <a:lvl1pPr algn="l" rtl="0" fontAlgn="base">
      <a:spcBef>
        <a:spcPct val="0"/>
      </a:spcBef>
      <a:spcAft>
        <a:spcPct val="0"/>
      </a:spcAft>
      <a:defRPr kern="1200">
        <a:solidFill>
          <a:schemeClr val="tx1"/>
        </a:solidFill>
        <a:latin typeface="Times New Roman" panose="02020603050405020304" pitchFamily="18" charset="0"/>
        <a:ea typeface="+mn-ea"/>
        <a:cs typeface="+mn-cs"/>
      </a:defRPr>
    </a:lvl1pPr>
    <a:lvl2pPr marL="457200" algn="l" rtl="0" fontAlgn="base">
      <a:spcBef>
        <a:spcPct val="0"/>
      </a:spcBef>
      <a:spcAft>
        <a:spcPct val="0"/>
      </a:spcAft>
      <a:defRPr kern="1200">
        <a:solidFill>
          <a:schemeClr val="tx1"/>
        </a:solidFill>
        <a:latin typeface="Times New Roman" panose="02020603050405020304" pitchFamily="18" charset="0"/>
        <a:ea typeface="+mn-ea"/>
        <a:cs typeface="+mn-cs"/>
      </a:defRPr>
    </a:lvl2pPr>
    <a:lvl3pPr marL="914400" algn="l" rtl="0" fontAlgn="base">
      <a:spcBef>
        <a:spcPct val="0"/>
      </a:spcBef>
      <a:spcAft>
        <a:spcPct val="0"/>
      </a:spcAft>
      <a:defRPr kern="1200">
        <a:solidFill>
          <a:schemeClr val="tx1"/>
        </a:solidFill>
        <a:latin typeface="Times New Roman" panose="02020603050405020304" pitchFamily="18" charset="0"/>
        <a:ea typeface="+mn-ea"/>
        <a:cs typeface="+mn-cs"/>
      </a:defRPr>
    </a:lvl3pPr>
    <a:lvl4pPr marL="1371600" algn="l" rtl="0" fontAlgn="base">
      <a:spcBef>
        <a:spcPct val="0"/>
      </a:spcBef>
      <a:spcAft>
        <a:spcPct val="0"/>
      </a:spcAft>
      <a:defRPr kern="1200">
        <a:solidFill>
          <a:schemeClr val="tx1"/>
        </a:solidFill>
        <a:latin typeface="Times New Roman" panose="02020603050405020304" pitchFamily="18" charset="0"/>
        <a:ea typeface="+mn-ea"/>
        <a:cs typeface="+mn-cs"/>
      </a:defRPr>
    </a:lvl4pPr>
    <a:lvl5pPr marL="1828800" algn="l" rtl="0" fontAlgn="base">
      <a:spcBef>
        <a:spcPct val="0"/>
      </a:spcBef>
      <a:spcAft>
        <a:spcPct val="0"/>
      </a:spcAft>
      <a:defRPr kern="1200">
        <a:solidFill>
          <a:schemeClr val="tx1"/>
        </a:solidFill>
        <a:latin typeface="Times New Roman" panose="02020603050405020304" pitchFamily="18" charset="0"/>
        <a:ea typeface="+mn-ea"/>
        <a:cs typeface="+mn-cs"/>
      </a:defRPr>
    </a:lvl5pPr>
    <a:lvl6pPr marL="2286000" algn="l" defTabSz="914400" rtl="0" eaLnBrk="1" latinLnBrk="0" hangingPunct="1">
      <a:defRPr kern="1200">
        <a:solidFill>
          <a:schemeClr val="tx1"/>
        </a:solidFill>
        <a:latin typeface="Times New Roman" panose="02020603050405020304" pitchFamily="18" charset="0"/>
        <a:ea typeface="+mn-ea"/>
        <a:cs typeface="+mn-cs"/>
      </a:defRPr>
    </a:lvl6pPr>
    <a:lvl7pPr marL="2743200" algn="l" defTabSz="914400" rtl="0" eaLnBrk="1" latinLnBrk="0" hangingPunct="1">
      <a:defRPr kern="1200">
        <a:solidFill>
          <a:schemeClr val="tx1"/>
        </a:solidFill>
        <a:latin typeface="Times New Roman" panose="02020603050405020304" pitchFamily="18" charset="0"/>
        <a:ea typeface="+mn-ea"/>
        <a:cs typeface="+mn-cs"/>
      </a:defRPr>
    </a:lvl7pPr>
    <a:lvl8pPr marL="3200400" algn="l" defTabSz="914400" rtl="0" eaLnBrk="1" latinLnBrk="0" hangingPunct="1">
      <a:defRPr kern="1200">
        <a:solidFill>
          <a:schemeClr val="tx1"/>
        </a:solidFill>
        <a:latin typeface="Times New Roman" panose="02020603050405020304" pitchFamily="18" charset="0"/>
        <a:ea typeface="+mn-ea"/>
        <a:cs typeface="+mn-cs"/>
      </a:defRPr>
    </a:lvl8pPr>
    <a:lvl9pPr marL="3657600" algn="l" defTabSz="914400" rtl="0" eaLnBrk="1" latinLnBrk="0" hangingPunct="1">
      <a:defRPr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6">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C4FF"/>
    <a:srgbClr val="CCFFCC"/>
    <a:srgbClr val="DDDDDD"/>
    <a:srgbClr val="CC3300"/>
    <a:srgbClr val="CC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65" autoAdjust="0"/>
    <p:restoredTop sz="86534" autoAdjust="0"/>
  </p:normalViewPr>
  <p:slideViewPr>
    <p:cSldViewPr>
      <p:cViewPr varScale="1">
        <p:scale>
          <a:sx n="79" d="100"/>
          <a:sy n="79" d="100"/>
        </p:scale>
        <p:origin x="-177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2" d="100"/>
          <a:sy n="52" d="100"/>
        </p:scale>
        <p:origin x="-1956" y="-90"/>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00825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ru-RU"/>
          </a:p>
        </p:txBody>
      </p:sp>
      <p:sp>
        <p:nvSpPr>
          <p:cNvPr id="8195"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fld id="{A4FF2971-CCD2-4CE2-84DB-7A007A69E6C8}" type="datetime1">
              <a:rPr lang="ru-RU"/>
              <a:pPr>
                <a:defRPr/>
              </a:pPr>
              <a:t>08.07.2019</a:t>
            </a:fld>
            <a:endParaRPr lang="ru-RU"/>
          </a:p>
        </p:txBody>
      </p:sp>
      <p:sp>
        <p:nvSpPr>
          <p:cNvPr id="61444" name="Rectangle 4"/>
          <p:cNvSpPr>
            <a:spLocks noGrp="1" noRot="1" noChangeAspect="1" noChangeArrowheads="1" noTextEdit="1"/>
          </p:cNvSpPr>
          <p:nvPr>
            <p:ph type="sldImg" idx="2"/>
          </p:nvPr>
        </p:nvSpPr>
        <p:spPr bwMode="auto">
          <a:xfrm>
            <a:off x="915988" y="744538"/>
            <a:ext cx="4965700"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679450" y="4714875"/>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8198"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ru-RU"/>
          </a:p>
        </p:txBody>
      </p:sp>
      <p:sp>
        <p:nvSpPr>
          <p:cNvPr id="8199"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anose="020B0604020202020204" pitchFamily="34" charset="0"/>
              </a:defRPr>
            </a:lvl1pPr>
          </a:lstStyle>
          <a:p>
            <a:fld id="{2DB1F534-5B06-481B-8A14-0EF91BE4FCF5}" type="slidenum">
              <a:rPr lang="ru-RU" altLang="ru-RU"/>
              <a:pPr/>
              <a:t>‹#›</a:t>
            </a:fld>
            <a:endParaRPr lang="ru-RU" altLang="ru-RU"/>
          </a:p>
        </p:txBody>
      </p:sp>
    </p:spTree>
    <p:extLst>
      <p:ext uri="{BB962C8B-B14F-4D97-AF65-F5344CB8AC3E}">
        <p14:creationId xmlns:p14="http://schemas.microsoft.com/office/powerpoint/2010/main" val="3777781446"/>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defTabSz="914400">
              <a:defRPr/>
            </a:lvl1pPr>
          </a:lstStyle>
          <a:p>
            <a:pPr>
              <a:defRPr/>
            </a:pPr>
            <a:fld id="{6FDDC1C1-50EB-491F-B5D3-AB36F90BFA9F}" type="datetime1">
              <a:rPr lang="en-US"/>
              <a:pPr>
                <a:defRPr/>
              </a:pPr>
              <a:t>7/8/2019</a:t>
            </a:fld>
            <a:endParaRPr lang="en-US"/>
          </a:p>
        </p:txBody>
      </p:sp>
      <p:sp>
        <p:nvSpPr>
          <p:cNvPr id="5" name="Footer Placeholder 4"/>
          <p:cNvSpPr>
            <a:spLocks noGrp="1"/>
          </p:cNvSpPr>
          <p:nvPr>
            <p:ph type="ftr" sz="quarter" idx="11"/>
          </p:nvPr>
        </p:nvSpPr>
        <p:spPr/>
        <p:txBody>
          <a:bodyPr/>
          <a:lstStyle>
            <a:lvl1pPr defTabSz="91440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lvl1pPr>
          </a:lstStyle>
          <a:p>
            <a:fld id="{C9A8F27E-D04C-4940-8A6B-948F672D7B1A}" type="slidenum">
              <a:rPr lang="en-US" altLang="ru-RU"/>
              <a:pPr/>
              <a:t>‹#›</a:t>
            </a:fld>
            <a:endParaRPr lang="en-US" altLang="ru-RU"/>
          </a:p>
        </p:txBody>
      </p:sp>
    </p:spTree>
    <p:extLst>
      <p:ext uri="{BB962C8B-B14F-4D97-AF65-F5344CB8AC3E}">
        <p14:creationId xmlns:p14="http://schemas.microsoft.com/office/powerpoint/2010/main" val="39796761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914400">
              <a:defRPr/>
            </a:lvl1pPr>
          </a:lstStyle>
          <a:p>
            <a:pPr>
              <a:defRPr/>
            </a:pPr>
            <a:fld id="{D2A10145-13D6-4ADE-A282-57CF52C978D8}" type="datetime1">
              <a:rPr lang="en-US"/>
              <a:pPr>
                <a:defRPr/>
              </a:pPr>
              <a:t>7/8/2019</a:t>
            </a:fld>
            <a:endParaRPr lang="en-US"/>
          </a:p>
        </p:txBody>
      </p:sp>
      <p:sp>
        <p:nvSpPr>
          <p:cNvPr id="5" name="Footer Placeholder 4"/>
          <p:cNvSpPr>
            <a:spLocks noGrp="1"/>
          </p:cNvSpPr>
          <p:nvPr>
            <p:ph type="ftr" sz="quarter" idx="11"/>
          </p:nvPr>
        </p:nvSpPr>
        <p:spPr/>
        <p:txBody>
          <a:bodyPr/>
          <a:lstStyle>
            <a:lvl1pPr defTabSz="91440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lvl1pPr>
          </a:lstStyle>
          <a:p>
            <a:fld id="{7A61B073-AC7B-4772-9AE3-A4C064239EE5}" type="slidenum">
              <a:rPr lang="en-US" altLang="ru-RU"/>
              <a:pPr/>
              <a:t>‹#›</a:t>
            </a:fld>
            <a:endParaRPr lang="en-US" altLang="ru-RU"/>
          </a:p>
        </p:txBody>
      </p:sp>
    </p:spTree>
    <p:extLst>
      <p:ext uri="{BB962C8B-B14F-4D97-AF65-F5344CB8AC3E}">
        <p14:creationId xmlns:p14="http://schemas.microsoft.com/office/powerpoint/2010/main" val="3093032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914400">
              <a:defRPr/>
            </a:lvl1pPr>
          </a:lstStyle>
          <a:p>
            <a:pPr>
              <a:defRPr/>
            </a:pPr>
            <a:fld id="{8A7B3A8A-EDF2-4EF2-9DEE-5BD7BEA33B87}" type="datetime1">
              <a:rPr lang="en-US"/>
              <a:pPr>
                <a:defRPr/>
              </a:pPr>
              <a:t>7/8/2019</a:t>
            </a:fld>
            <a:endParaRPr lang="en-US"/>
          </a:p>
        </p:txBody>
      </p:sp>
      <p:sp>
        <p:nvSpPr>
          <p:cNvPr id="5" name="Footer Placeholder 4"/>
          <p:cNvSpPr>
            <a:spLocks noGrp="1"/>
          </p:cNvSpPr>
          <p:nvPr>
            <p:ph type="ftr" sz="quarter" idx="11"/>
          </p:nvPr>
        </p:nvSpPr>
        <p:spPr/>
        <p:txBody>
          <a:bodyPr/>
          <a:lstStyle>
            <a:lvl1pPr defTabSz="91440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lvl1pPr>
          </a:lstStyle>
          <a:p>
            <a:fld id="{D2E9C7B6-F580-4093-890A-A75A14F146A8}" type="slidenum">
              <a:rPr lang="en-US" altLang="ru-RU"/>
              <a:pPr/>
              <a:t>‹#›</a:t>
            </a:fld>
            <a:endParaRPr lang="en-US" altLang="ru-RU"/>
          </a:p>
        </p:txBody>
      </p:sp>
    </p:spTree>
    <p:extLst>
      <p:ext uri="{BB962C8B-B14F-4D97-AF65-F5344CB8AC3E}">
        <p14:creationId xmlns:p14="http://schemas.microsoft.com/office/powerpoint/2010/main" val="24086445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p:txBody>
          <a:bodyPr/>
          <a:lstStyle>
            <a:lvl1pPr defTabSz="914400">
              <a:defRPr/>
            </a:lvl1pPr>
          </a:lstStyle>
          <a:p>
            <a:pPr>
              <a:defRPr/>
            </a:pPr>
            <a:endParaRPr lang="ru-RU"/>
          </a:p>
        </p:txBody>
      </p:sp>
      <p:sp>
        <p:nvSpPr>
          <p:cNvPr id="6" name="Rectangle 5"/>
          <p:cNvSpPr>
            <a:spLocks noGrp="1" noChangeArrowheads="1"/>
          </p:cNvSpPr>
          <p:nvPr>
            <p:ph type="ftr" sz="quarter" idx="11"/>
          </p:nvPr>
        </p:nvSpPr>
        <p:spPr/>
        <p:txBody>
          <a:bodyPr/>
          <a:lstStyle>
            <a:lvl1pPr defTabSz="914400">
              <a:defRPr/>
            </a:lvl1pPr>
          </a:lstStyle>
          <a:p>
            <a:pPr>
              <a:defRPr/>
            </a:pPr>
            <a:endParaRPr lang="ru-RU"/>
          </a:p>
        </p:txBody>
      </p:sp>
      <p:sp>
        <p:nvSpPr>
          <p:cNvPr id="7" name="Rectangle 6"/>
          <p:cNvSpPr>
            <a:spLocks noGrp="1" noChangeArrowheads="1"/>
          </p:cNvSpPr>
          <p:nvPr>
            <p:ph type="sldNum" sz="quarter" idx="12"/>
          </p:nvPr>
        </p:nvSpPr>
        <p:spPr/>
        <p:txBody>
          <a:bodyPr/>
          <a:lstStyle>
            <a:lvl1pPr defTabSz="914400">
              <a:defRPr/>
            </a:lvl1pPr>
          </a:lstStyle>
          <a:p>
            <a:fld id="{272EFC3F-D78B-434A-BCD1-CE2157FBB91B}" type="slidenum">
              <a:rPr lang="ru-RU" altLang="ru-RU"/>
              <a:pPr/>
              <a:t>‹#›</a:t>
            </a:fld>
            <a:endParaRPr lang="ru-RU" altLang="ru-RU"/>
          </a:p>
        </p:txBody>
      </p:sp>
    </p:spTree>
    <p:extLst>
      <p:ext uri="{BB962C8B-B14F-4D97-AF65-F5344CB8AC3E}">
        <p14:creationId xmlns:p14="http://schemas.microsoft.com/office/powerpoint/2010/main" val="37640998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defTabSz="914400">
              <a:defRPr/>
            </a:lvl1pPr>
          </a:lstStyle>
          <a:p>
            <a:pPr>
              <a:defRPr/>
            </a:pPr>
            <a:fld id="{5C8E034F-2108-4597-9353-2BAA1B0B39BA}" type="datetime1">
              <a:rPr lang="en-US"/>
              <a:pPr>
                <a:defRPr/>
              </a:pPr>
              <a:t>7/8/2019</a:t>
            </a:fld>
            <a:endParaRPr lang="en-US"/>
          </a:p>
        </p:txBody>
      </p:sp>
      <p:sp>
        <p:nvSpPr>
          <p:cNvPr id="5" name="Footer Placeholder 4"/>
          <p:cNvSpPr>
            <a:spLocks noGrp="1"/>
          </p:cNvSpPr>
          <p:nvPr>
            <p:ph type="ftr" sz="quarter" idx="11"/>
          </p:nvPr>
        </p:nvSpPr>
        <p:spPr/>
        <p:txBody>
          <a:bodyPr/>
          <a:lstStyle>
            <a:lvl1pPr defTabSz="91440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lvl1pPr>
          </a:lstStyle>
          <a:p>
            <a:fld id="{2C7CE842-7C5F-456B-96D7-04A0BA519FBD}" type="slidenum">
              <a:rPr lang="en-US" altLang="ru-RU"/>
              <a:pPr/>
              <a:t>‹#›</a:t>
            </a:fld>
            <a:endParaRPr lang="en-US" altLang="ru-RU"/>
          </a:p>
        </p:txBody>
      </p:sp>
    </p:spTree>
    <p:extLst>
      <p:ext uri="{BB962C8B-B14F-4D97-AF65-F5344CB8AC3E}">
        <p14:creationId xmlns:p14="http://schemas.microsoft.com/office/powerpoint/2010/main" val="27599022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914400">
              <a:defRPr/>
            </a:lvl1pPr>
          </a:lstStyle>
          <a:p>
            <a:pPr>
              <a:defRPr/>
            </a:pPr>
            <a:fld id="{2688C7FF-D855-4541-9E31-CEAE5C4AE979}" type="datetime1">
              <a:rPr lang="en-US"/>
              <a:pPr>
                <a:defRPr/>
              </a:pPr>
              <a:t>7/8/2019</a:t>
            </a:fld>
            <a:endParaRPr lang="en-US"/>
          </a:p>
        </p:txBody>
      </p:sp>
      <p:sp>
        <p:nvSpPr>
          <p:cNvPr id="5" name="Footer Placeholder 4"/>
          <p:cNvSpPr>
            <a:spLocks noGrp="1"/>
          </p:cNvSpPr>
          <p:nvPr>
            <p:ph type="ftr" sz="quarter" idx="11"/>
          </p:nvPr>
        </p:nvSpPr>
        <p:spPr/>
        <p:txBody>
          <a:bodyPr/>
          <a:lstStyle>
            <a:lvl1pPr defTabSz="91440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lvl1pPr>
          </a:lstStyle>
          <a:p>
            <a:fld id="{8A7FA72B-0A2B-4587-B477-B0916172B365}" type="slidenum">
              <a:rPr lang="en-US" altLang="ru-RU"/>
              <a:pPr/>
              <a:t>‹#›</a:t>
            </a:fld>
            <a:endParaRPr lang="en-US" altLang="ru-RU"/>
          </a:p>
        </p:txBody>
      </p:sp>
    </p:spTree>
    <p:extLst>
      <p:ext uri="{BB962C8B-B14F-4D97-AF65-F5344CB8AC3E}">
        <p14:creationId xmlns:p14="http://schemas.microsoft.com/office/powerpoint/2010/main" val="8557926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defTabSz="914400">
              <a:defRPr/>
            </a:lvl1pPr>
          </a:lstStyle>
          <a:p>
            <a:pPr>
              <a:defRPr/>
            </a:pPr>
            <a:fld id="{74EC74A9-BD99-4FD3-8ADE-AF31E9E2E787}" type="datetime1">
              <a:rPr lang="en-US"/>
              <a:pPr>
                <a:defRPr/>
              </a:pPr>
              <a:t>7/8/2019</a:t>
            </a:fld>
            <a:endParaRPr lang="en-US"/>
          </a:p>
        </p:txBody>
      </p:sp>
      <p:sp>
        <p:nvSpPr>
          <p:cNvPr id="5" name="Footer Placeholder 4"/>
          <p:cNvSpPr>
            <a:spLocks noGrp="1"/>
          </p:cNvSpPr>
          <p:nvPr>
            <p:ph type="ftr" sz="quarter" idx="11"/>
          </p:nvPr>
        </p:nvSpPr>
        <p:spPr/>
        <p:txBody>
          <a:bodyPr/>
          <a:lstStyle>
            <a:lvl1pPr defTabSz="91440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lvl1pPr>
          </a:lstStyle>
          <a:p>
            <a:fld id="{E52AD58F-3EA9-4936-AB50-381F7456531F}" type="slidenum">
              <a:rPr lang="en-US" altLang="ru-RU"/>
              <a:pPr/>
              <a:t>‹#›</a:t>
            </a:fld>
            <a:endParaRPr lang="en-US" altLang="ru-RU"/>
          </a:p>
        </p:txBody>
      </p:sp>
    </p:spTree>
    <p:extLst>
      <p:ext uri="{BB962C8B-B14F-4D97-AF65-F5344CB8AC3E}">
        <p14:creationId xmlns:p14="http://schemas.microsoft.com/office/powerpoint/2010/main" val="17651703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defTabSz="914400">
              <a:defRPr/>
            </a:lvl1pPr>
          </a:lstStyle>
          <a:p>
            <a:pPr>
              <a:defRPr/>
            </a:pPr>
            <a:fld id="{5C4D08C9-F613-4F27-9275-25DF90819692}" type="datetime1">
              <a:rPr lang="en-US"/>
              <a:pPr>
                <a:defRPr/>
              </a:pPr>
              <a:t>7/8/2019</a:t>
            </a:fld>
            <a:endParaRPr lang="en-US"/>
          </a:p>
        </p:txBody>
      </p:sp>
      <p:sp>
        <p:nvSpPr>
          <p:cNvPr id="6" name="Footer Placeholder 4"/>
          <p:cNvSpPr>
            <a:spLocks noGrp="1"/>
          </p:cNvSpPr>
          <p:nvPr>
            <p:ph type="ftr" sz="quarter" idx="11"/>
          </p:nvPr>
        </p:nvSpPr>
        <p:spPr/>
        <p:txBody>
          <a:bodyPr/>
          <a:lstStyle>
            <a:lvl1pPr defTabSz="914400">
              <a:defRPr/>
            </a:lvl1pPr>
          </a:lstStyle>
          <a:p>
            <a:pPr>
              <a:defRPr/>
            </a:pPr>
            <a:endParaRPr lang="en-US"/>
          </a:p>
        </p:txBody>
      </p:sp>
      <p:sp>
        <p:nvSpPr>
          <p:cNvPr id="7" name="Slide Number Placeholder 5"/>
          <p:cNvSpPr>
            <a:spLocks noGrp="1"/>
          </p:cNvSpPr>
          <p:nvPr>
            <p:ph type="sldNum" sz="quarter" idx="12"/>
          </p:nvPr>
        </p:nvSpPr>
        <p:spPr/>
        <p:txBody>
          <a:bodyPr/>
          <a:lstStyle>
            <a:lvl1pPr defTabSz="914400">
              <a:defRPr/>
            </a:lvl1pPr>
          </a:lstStyle>
          <a:p>
            <a:fld id="{4753157F-285A-4793-9473-158CFC6B111B}" type="slidenum">
              <a:rPr lang="en-US" altLang="ru-RU"/>
              <a:pPr/>
              <a:t>‹#›</a:t>
            </a:fld>
            <a:endParaRPr lang="en-US" altLang="ru-RU"/>
          </a:p>
        </p:txBody>
      </p:sp>
    </p:spTree>
    <p:extLst>
      <p:ext uri="{BB962C8B-B14F-4D97-AF65-F5344CB8AC3E}">
        <p14:creationId xmlns:p14="http://schemas.microsoft.com/office/powerpoint/2010/main" val="42456772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defTabSz="914400">
              <a:defRPr/>
            </a:lvl1pPr>
          </a:lstStyle>
          <a:p>
            <a:pPr>
              <a:defRPr/>
            </a:pPr>
            <a:fld id="{653443AA-7D58-4D06-BD32-467C5B3959FF}" type="datetime1">
              <a:rPr lang="en-US"/>
              <a:pPr>
                <a:defRPr/>
              </a:pPr>
              <a:t>7/8/2019</a:t>
            </a:fld>
            <a:endParaRPr lang="en-US"/>
          </a:p>
        </p:txBody>
      </p:sp>
      <p:sp>
        <p:nvSpPr>
          <p:cNvPr id="8" name="Footer Placeholder 4"/>
          <p:cNvSpPr>
            <a:spLocks noGrp="1"/>
          </p:cNvSpPr>
          <p:nvPr>
            <p:ph type="ftr" sz="quarter" idx="11"/>
          </p:nvPr>
        </p:nvSpPr>
        <p:spPr/>
        <p:txBody>
          <a:bodyPr/>
          <a:lstStyle>
            <a:lvl1pPr defTabSz="914400">
              <a:defRPr/>
            </a:lvl1pPr>
          </a:lstStyle>
          <a:p>
            <a:pPr>
              <a:defRPr/>
            </a:pPr>
            <a:endParaRPr lang="en-US"/>
          </a:p>
        </p:txBody>
      </p:sp>
      <p:sp>
        <p:nvSpPr>
          <p:cNvPr id="9" name="Slide Number Placeholder 5"/>
          <p:cNvSpPr>
            <a:spLocks noGrp="1"/>
          </p:cNvSpPr>
          <p:nvPr>
            <p:ph type="sldNum" sz="quarter" idx="12"/>
          </p:nvPr>
        </p:nvSpPr>
        <p:spPr/>
        <p:txBody>
          <a:bodyPr/>
          <a:lstStyle>
            <a:lvl1pPr defTabSz="914400">
              <a:defRPr/>
            </a:lvl1pPr>
          </a:lstStyle>
          <a:p>
            <a:fld id="{7EE31179-DEC4-450B-AC2A-A1B7163D4806}" type="slidenum">
              <a:rPr lang="en-US" altLang="ru-RU"/>
              <a:pPr/>
              <a:t>‹#›</a:t>
            </a:fld>
            <a:endParaRPr lang="en-US" altLang="ru-RU"/>
          </a:p>
        </p:txBody>
      </p:sp>
    </p:spTree>
    <p:extLst>
      <p:ext uri="{BB962C8B-B14F-4D97-AF65-F5344CB8AC3E}">
        <p14:creationId xmlns:p14="http://schemas.microsoft.com/office/powerpoint/2010/main" val="26106709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defTabSz="914400">
              <a:defRPr/>
            </a:lvl1pPr>
          </a:lstStyle>
          <a:p>
            <a:pPr>
              <a:defRPr/>
            </a:pPr>
            <a:fld id="{67FC8E4A-75E6-464F-BEC5-7AE49372AC19}" type="datetime1">
              <a:rPr lang="en-US"/>
              <a:pPr>
                <a:defRPr/>
              </a:pPr>
              <a:t>7/8/2019</a:t>
            </a:fld>
            <a:endParaRPr lang="en-US"/>
          </a:p>
        </p:txBody>
      </p:sp>
      <p:sp>
        <p:nvSpPr>
          <p:cNvPr id="4" name="Footer Placeholder 4"/>
          <p:cNvSpPr>
            <a:spLocks noGrp="1"/>
          </p:cNvSpPr>
          <p:nvPr>
            <p:ph type="ftr" sz="quarter" idx="11"/>
          </p:nvPr>
        </p:nvSpPr>
        <p:spPr/>
        <p:txBody>
          <a:bodyPr/>
          <a:lstStyle>
            <a:lvl1pPr defTabSz="914400">
              <a:defRPr/>
            </a:lvl1pPr>
          </a:lstStyle>
          <a:p>
            <a:pPr>
              <a:defRPr/>
            </a:pPr>
            <a:endParaRPr lang="en-US"/>
          </a:p>
        </p:txBody>
      </p:sp>
      <p:sp>
        <p:nvSpPr>
          <p:cNvPr id="5" name="Slide Number Placeholder 5"/>
          <p:cNvSpPr>
            <a:spLocks noGrp="1"/>
          </p:cNvSpPr>
          <p:nvPr>
            <p:ph type="sldNum" sz="quarter" idx="12"/>
          </p:nvPr>
        </p:nvSpPr>
        <p:spPr/>
        <p:txBody>
          <a:bodyPr/>
          <a:lstStyle>
            <a:lvl1pPr defTabSz="914400">
              <a:defRPr/>
            </a:lvl1pPr>
          </a:lstStyle>
          <a:p>
            <a:fld id="{A0D275A6-608E-4F18-A95D-C9635803E57B}" type="slidenum">
              <a:rPr lang="en-US" altLang="ru-RU"/>
              <a:pPr/>
              <a:t>‹#›</a:t>
            </a:fld>
            <a:endParaRPr lang="en-US" altLang="ru-RU"/>
          </a:p>
        </p:txBody>
      </p:sp>
    </p:spTree>
    <p:extLst>
      <p:ext uri="{BB962C8B-B14F-4D97-AF65-F5344CB8AC3E}">
        <p14:creationId xmlns:p14="http://schemas.microsoft.com/office/powerpoint/2010/main" val="22145302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defTabSz="914400">
              <a:defRPr/>
            </a:lvl1pPr>
          </a:lstStyle>
          <a:p>
            <a:pPr>
              <a:defRPr/>
            </a:pPr>
            <a:fld id="{57C1F694-D58C-48AC-B08D-2F26E41E1DB7}" type="datetime1">
              <a:rPr lang="en-US"/>
              <a:pPr>
                <a:defRPr/>
              </a:pPr>
              <a:t>7/8/2019</a:t>
            </a:fld>
            <a:endParaRPr lang="en-US"/>
          </a:p>
        </p:txBody>
      </p:sp>
      <p:sp>
        <p:nvSpPr>
          <p:cNvPr id="3" name="Footer Placeholder 4"/>
          <p:cNvSpPr>
            <a:spLocks noGrp="1"/>
          </p:cNvSpPr>
          <p:nvPr>
            <p:ph type="ftr" sz="quarter" idx="11"/>
          </p:nvPr>
        </p:nvSpPr>
        <p:spPr/>
        <p:txBody>
          <a:bodyPr/>
          <a:lstStyle>
            <a:lvl1pPr defTabSz="914400">
              <a:defRPr/>
            </a:lvl1pPr>
          </a:lstStyle>
          <a:p>
            <a:pPr>
              <a:defRPr/>
            </a:pPr>
            <a:endParaRPr lang="en-US"/>
          </a:p>
        </p:txBody>
      </p:sp>
      <p:sp>
        <p:nvSpPr>
          <p:cNvPr id="4" name="Slide Number Placeholder 5"/>
          <p:cNvSpPr>
            <a:spLocks noGrp="1"/>
          </p:cNvSpPr>
          <p:nvPr>
            <p:ph type="sldNum" sz="quarter" idx="12"/>
          </p:nvPr>
        </p:nvSpPr>
        <p:spPr/>
        <p:txBody>
          <a:bodyPr/>
          <a:lstStyle>
            <a:lvl1pPr defTabSz="914400">
              <a:defRPr/>
            </a:lvl1pPr>
          </a:lstStyle>
          <a:p>
            <a:fld id="{B781072B-D364-4067-8D44-3B1F929404D8}" type="slidenum">
              <a:rPr lang="en-US" altLang="ru-RU"/>
              <a:pPr/>
              <a:t>‹#›</a:t>
            </a:fld>
            <a:endParaRPr lang="en-US" altLang="ru-RU"/>
          </a:p>
        </p:txBody>
      </p:sp>
    </p:spTree>
    <p:extLst>
      <p:ext uri="{BB962C8B-B14F-4D97-AF65-F5344CB8AC3E}">
        <p14:creationId xmlns:p14="http://schemas.microsoft.com/office/powerpoint/2010/main" val="8096364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914400">
              <a:defRPr/>
            </a:lvl1pPr>
          </a:lstStyle>
          <a:p>
            <a:pPr>
              <a:defRPr/>
            </a:pPr>
            <a:fld id="{0B71DE02-CE4A-4A7A-9719-17554A26CCE9}" type="datetime1">
              <a:rPr lang="en-US"/>
              <a:pPr>
                <a:defRPr/>
              </a:pPr>
              <a:t>7/8/2019</a:t>
            </a:fld>
            <a:endParaRPr lang="en-US"/>
          </a:p>
        </p:txBody>
      </p:sp>
      <p:sp>
        <p:nvSpPr>
          <p:cNvPr id="5" name="Footer Placeholder 4"/>
          <p:cNvSpPr>
            <a:spLocks noGrp="1"/>
          </p:cNvSpPr>
          <p:nvPr>
            <p:ph type="ftr" sz="quarter" idx="11"/>
          </p:nvPr>
        </p:nvSpPr>
        <p:spPr/>
        <p:txBody>
          <a:bodyPr/>
          <a:lstStyle>
            <a:lvl1pPr defTabSz="91440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lvl1pPr>
          </a:lstStyle>
          <a:p>
            <a:fld id="{F7A2CB38-0776-43BD-8F58-AB0B469B6703}" type="slidenum">
              <a:rPr lang="en-US" altLang="ru-RU"/>
              <a:pPr/>
              <a:t>‹#›</a:t>
            </a:fld>
            <a:endParaRPr lang="en-US" altLang="ru-RU"/>
          </a:p>
        </p:txBody>
      </p:sp>
    </p:spTree>
    <p:extLst>
      <p:ext uri="{BB962C8B-B14F-4D97-AF65-F5344CB8AC3E}">
        <p14:creationId xmlns:p14="http://schemas.microsoft.com/office/powerpoint/2010/main" val="41321917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defTabSz="914400">
              <a:defRPr/>
            </a:lvl1pPr>
          </a:lstStyle>
          <a:p>
            <a:pPr>
              <a:defRPr/>
            </a:pPr>
            <a:fld id="{5E96B880-4822-4D95-9D97-F3A865234779}" type="datetime1">
              <a:rPr lang="en-US"/>
              <a:pPr>
                <a:defRPr/>
              </a:pPr>
              <a:t>7/8/2019</a:t>
            </a:fld>
            <a:endParaRPr lang="en-US"/>
          </a:p>
        </p:txBody>
      </p:sp>
      <p:sp>
        <p:nvSpPr>
          <p:cNvPr id="6" name="Footer Placeholder 4"/>
          <p:cNvSpPr>
            <a:spLocks noGrp="1"/>
          </p:cNvSpPr>
          <p:nvPr>
            <p:ph type="ftr" sz="quarter" idx="11"/>
          </p:nvPr>
        </p:nvSpPr>
        <p:spPr/>
        <p:txBody>
          <a:bodyPr/>
          <a:lstStyle>
            <a:lvl1pPr defTabSz="914400">
              <a:defRPr/>
            </a:lvl1pPr>
          </a:lstStyle>
          <a:p>
            <a:pPr>
              <a:defRPr/>
            </a:pPr>
            <a:endParaRPr lang="en-US"/>
          </a:p>
        </p:txBody>
      </p:sp>
      <p:sp>
        <p:nvSpPr>
          <p:cNvPr id="7" name="Slide Number Placeholder 5"/>
          <p:cNvSpPr>
            <a:spLocks noGrp="1"/>
          </p:cNvSpPr>
          <p:nvPr>
            <p:ph type="sldNum" sz="quarter" idx="12"/>
          </p:nvPr>
        </p:nvSpPr>
        <p:spPr/>
        <p:txBody>
          <a:bodyPr/>
          <a:lstStyle>
            <a:lvl1pPr defTabSz="914400">
              <a:defRPr/>
            </a:lvl1pPr>
          </a:lstStyle>
          <a:p>
            <a:fld id="{8E64A4BE-6E5C-4EA2-B5BC-D32606CCEA69}" type="slidenum">
              <a:rPr lang="en-US" altLang="ru-RU"/>
              <a:pPr/>
              <a:t>‹#›</a:t>
            </a:fld>
            <a:endParaRPr lang="en-US" altLang="ru-RU"/>
          </a:p>
        </p:txBody>
      </p:sp>
    </p:spTree>
    <p:extLst>
      <p:ext uri="{BB962C8B-B14F-4D97-AF65-F5344CB8AC3E}">
        <p14:creationId xmlns:p14="http://schemas.microsoft.com/office/powerpoint/2010/main" val="17445626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defTabSz="914400">
              <a:defRPr/>
            </a:lvl1pPr>
          </a:lstStyle>
          <a:p>
            <a:pPr>
              <a:defRPr/>
            </a:pPr>
            <a:fld id="{9DB780D2-D83C-4F61-91EB-01F640CB2038}" type="datetime1">
              <a:rPr lang="en-US"/>
              <a:pPr>
                <a:defRPr/>
              </a:pPr>
              <a:t>7/8/2019</a:t>
            </a:fld>
            <a:endParaRPr lang="en-US"/>
          </a:p>
        </p:txBody>
      </p:sp>
      <p:sp>
        <p:nvSpPr>
          <p:cNvPr id="6" name="Footer Placeholder 4"/>
          <p:cNvSpPr>
            <a:spLocks noGrp="1"/>
          </p:cNvSpPr>
          <p:nvPr>
            <p:ph type="ftr" sz="quarter" idx="11"/>
          </p:nvPr>
        </p:nvSpPr>
        <p:spPr/>
        <p:txBody>
          <a:bodyPr/>
          <a:lstStyle>
            <a:lvl1pPr defTabSz="914400">
              <a:defRPr/>
            </a:lvl1pPr>
          </a:lstStyle>
          <a:p>
            <a:pPr>
              <a:defRPr/>
            </a:pPr>
            <a:endParaRPr lang="en-US"/>
          </a:p>
        </p:txBody>
      </p:sp>
      <p:sp>
        <p:nvSpPr>
          <p:cNvPr id="7" name="Slide Number Placeholder 5"/>
          <p:cNvSpPr>
            <a:spLocks noGrp="1"/>
          </p:cNvSpPr>
          <p:nvPr>
            <p:ph type="sldNum" sz="quarter" idx="12"/>
          </p:nvPr>
        </p:nvSpPr>
        <p:spPr/>
        <p:txBody>
          <a:bodyPr/>
          <a:lstStyle>
            <a:lvl1pPr defTabSz="914400">
              <a:defRPr/>
            </a:lvl1pPr>
          </a:lstStyle>
          <a:p>
            <a:fld id="{0AC26A72-6693-492E-BDAE-0572ECA38585}" type="slidenum">
              <a:rPr lang="en-US" altLang="ru-RU"/>
              <a:pPr/>
              <a:t>‹#›</a:t>
            </a:fld>
            <a:endParaRPr lang="en-US" altLang="ru-RU"/>
          </a:p>
        </p:txBody>
      </p:sp>
    </p:spTree>
    <p:extLst>
      <p:ext uri="{BB962C8B-B14F-4D97-AF65-F5344CB8AC3E}">
        <p14:creationId xmlns:p14="http://schemas.microsoft.com/office/powerpoint/2010/main" val="30049934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914400">
              <a:defRPr/>
            </a:lvl1pPr>
          </a:lstStyle>
          <a:p>
            <a:pPr>
              <a:defRPr/>
            </a:pPr>
            <a:fld id="{84FA58BA-443B-4078-B923-82EF12EDC294}" type="datetime1">
              <a:rPr lang="en-US"/>
              <a:pPr>
                <a:defRPr/>
              </a:pPr>
              <a:t>7/8/2019</a:t>
            </a:fld>
            <a:endParaRPr lang="en-US"/>
          </a:p>
        </p:txBody>
      </p:sp>
      <p:sp>
        <p:nvSpPr>
          <p:cNvPr id="5" name="Footer Placeholder 4"/>
          <p:cNvSpPr>
            <a:spLocks noGrp="1"/>
          </p:cNvSpPr>
          <p:nvPr>
            <p:ph type="ftr" sz="quarter" idx="11"/>
          </p:nvPr>
        </p:nvSpPr>
        <p:spPr/>
        <p:txBody>
          <a:bodyPr/>
          <a:lstStyle>
            <a:lvl1pPr defTabSz="91440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lvl1pPr>
          </a:lstStyle>
          <a:p>
            <a:fld id="{C512C8A8-1293-44FA-B11F-D8B9B27E06D2}" type="slidenum">
              <a:rPr lang="en-US" altLang="ru-RU"/>
              <a:pPr/>
              <a:t>‹#›</a:t>
            </a:fld>
            <a:endParaRPr lang="en-US" altLang="ru-RU"/>
          </a:p>
        </p:txBody>
      </p:sp>
    </p:spTree>
    <p:extLst>
      <p:ext uri="{BB962C8B-B14F-4D97-AF65-F5344CB8AC3E}">
        <p14:creationId xmlns:p14="http://schemas.microsoft.com/office/powerpoint/2010/main" val="30416242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914400">
              <a:defRPr/>
            </a:lvl1pPr>
          </a:lstStyle>
          <a:p>
            <a:pPr>
              <a:defRPr/>
            </a:pPr>
            <a:fld id="{B9216535-20A8-4B80-98A0-653ADBF8AEFF}" type="datetime1">
              <a:rPr lang="en-US"/>
              <a:pPr>
                <a:defRPr/>
              </a:pPr>
              <a:t>7/8/2019</a:t>
            </a:fld>
            <a:endParaRPr lang="en-US"/>
          </a:p>
        </p:txBody>
      </p:sp>
      <p:sp>
        <p:nvSpPr>
          <p:cNvPr id="5" name="Footer Placeholder 4"/>
          <p:cNvSpPr>
            <a:spLocks noGrp="1"/>
          </p:cNvSpPr>
          <p:nvPr>
            <p:ph type="ftr" sz="quarter" idx="11"/>
          </p:nvPr>
        </p:nvSpPr>
        <p:spPr/>
        <p:txBody>
          <a:bodyPr/>
          <a:lstStyle>
            <a:lvl1pPr defTabSz="91440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lvl1pPr>
          </a:lstStyle>
          <a:p>
            <a:fld id="{C08E930D-8794-4D8F-ADF0-2A7B9D58DFCF}" type="slidenum">
              <a:rPr lang="en-US" altLang="ru-RU"/>
              <a:pPr/>
              <a:t>‹#›</a:t>
            </a:fld>
            <a:endParaRPr lang="en-US" altLang="ru-RU"/>
          </a:p>
        </p:txBody>
      </p:sp>
    </p:spTree>
    <p:extLst>
      <p:ext uri="{BB962C8B-B14F-4D97-AF65-F5344CB8AC3E}">
        <p14:creationId xmlns:p14="http://schemas.microsoft.com/office/powerpoint/2010/main" val="4053544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defTabSz="914400">
              <a:defRPr/>
            </a:lvl1pPr>
          </a:lstStyle>
          <a:p>
            <a:pPr>
              <a:defRPr/>
            </a:pPr>
            <a:fld id="{F3055D19-D0E5-40D9-83D0-FE83CF77EF8B}" type="datetime1">
              <a:rPr lang="en-US"/>
              <a:pPr>
                <a:defRPr/>
              </a:pPr>
              <a:t>7/8/2019</a:t>
            </a:fld>
            <a:endParaRPr lang="en-US"/>
          </a:p>
        </p:txBody>
      </p:sp>
      <p:sp>
        <p:nvSpPr>
          <p:cNvPr id="5" name="Footer Placeholder 4"/>
          <p:cNvSpPr>
            <a:spLocks noGrp="1"/>
          </p:cNvSpPr>
          <p:nvPr>
            <p:ph type="ftr" sz="quarter" idx="11"/>
          </p:nvPr>
        </p:nvSpPr>
        <p:spPr/>
        <p:txBody>
          <a:bodyPr/>
          <a:lstStyle>
            <a:lvl1pPr defTabSz="91440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lvl1pPr>
          </a:lstStyle>
          <a:p>
            <a:fld id="{0A5BC36B-5165-4D3F-A80E-65EC71D3CA37}" type="slidenum">
              <a:rPr lang="en-US" altLang="ru-RU"/>
              <a:pPr/>
              <a:t>‹#›</a:t>
            </a:fld>
            <a:endParaRPr lang="en-US" altLang="ru-RU"/>
          </a:p>
        </p:txBody>
      </p:sp>
    </p:spTree>
    <p:extLst>
      <p:ext uri="{BB962C8B-B14F-4D97-AF65-F5344CB8AC3E}">
        <p14:creationId xmlns:p14="http://schemas.microsoft.com/office/powerpoint/2010/main" val="467394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defTabSz="914400">
              <a:defRPr/>
            </a:lvl1pPr>
          </a:lstStyle>
          <a:p>
            <a:pPr>
              <a:defRPr/>
            </a:pPr>
            <a:fld id="{5D8C7F19-4441-406B-A7CB-A2BA21DC7833}" type="datetime1">
              <a:rPr lang="en-US"/>
              <a:pPr>
                <a:defRPr/>
              </a:pPr>
              <a:t>7/8/2019</a:t>
            </a:fld>
            <a:endParaRPr lang="en-US"/>
          </a:p>
        </p:txBody>
      </p:sp>
      <p:sp>
        <p:nvSpPr>
          <p:cNvPr id="6" name="Footer Placeholder 4"/>
          <p:cNvSpPr>
            <a:spLocks noGrp="1"/>
          </p:cNvSpPr>
          <p:nvPr>
            <p:ph type="ftr" sz="quarter" idx="11"/>
          </p:nvPr>
        </p:nvSpPr>
        <p:spPr/>
        <p:txBody>
          <a:bodyPr/>
          <a:lstStyle>
            <a:lvl1pPr defTabSz="914400">
              <a:defRPr/>
            </a:lvl1pPr>
          </a:lstStyle>
          <a:p>
            <a:pPr>
              <a:defRPr/>
            </a:pPr>
            <a:endParaRPr lang="en-US"/>
          </a:p>
        </p:txBody>
      </p:sp>
      <p:sp>
        <p:nvSpPr>
          <p:cNvPr id="7" name="Slide Number Placeholder 5"/>
          <p:cNvSpPr>
            <a:spLocks noGrp="1"/>
          </p:cNvSpPr>
          <p:nvPr>
            <p:ph type="sldNum" sz="quarter" idx="12"/>
          </p:nvPr>
        </p:nvSpPr>
        <p:spPr/>
        <p:txBody>
          <a:bodyPr/>
          <a:lstStyle>
            <a:lvl1pPr defTabSz="914400">
              <a:defRPr/>
            </a:lvl1pPr>
          </a:lstStyle>
          <a:p>
            <a:fld id="{CC850F5D-464D-4700-976A-CC6A6A7BE5C0}" type="slidenum">
              <a:rPr lang="en-US" altLang="ru-RU"/>
              <a:pPr/>
              <a:t>‹#›</a:t>
            </a:fld>
            <a:endParaRPr lang="en-US" altLang="ru-RU"/>
          </a:p>
        </p:txBody>
      </p:sp>
    </p:spTree>
    <p:extLst>
      <p:ext uri="{BB962C8B-B14F-4D97-AF65-F5344CB8AC3E}">
        <p14:creationId xmlns:p14="http://schemas.microsoft.com/office/powerpoint/2010/main" val="35986889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defTabSz="914400">
              <a:defRPr/>
            </a:lvl1pPr>
          </a:lstStyle>
          <a:p>
            <a:pPr>
              <a:defRPr/>
            </a:pPr>
            <a:fld id="{EC15DCCE-4B06-467F-B73F-BC52BC1265BC}" type="datetime1">
              <a:rPr lang="en-US"/>
              <a:pPr>
                <a:defRPr/>
              </a:pPr>
              <a:t>7/8/2019</a:t>
            </a:fld>
            <a:endParaRPr lang="en-US"/>
          </a:p>
        </p:txBody>
      </p:sp>
      <p:sp>
        <p:nvSpPr>
          <p:cNvPr id="8" name="Footer Placeholder 4"/>
          <p:cNvSpPr>
            <a:spLocks noGrp="1"/>
          </p:cNvSpPr>
          <p:nvPr>
            <p:ph type="ftr" sz="quarter" idx="11"/>
          </p:nvPr>
        </p:nvSpPr>
        <p:spPr/>
        <p:txBody>
          <a:bodyPr/>
          <a:lstStyle>
            <a:lvl1pPr defTabSz="914400">
              <a:defRPr/>
            </a:lvl1pPr>
          </a:lstStyle>
          <a:p>
            <a:pPr>
              <a:defRPr/>
            </a:pPr>
            <a:endParaRPr lang="en-US"/>
          </a:p>
        </p:txBody>
      </p:sp>
      <p:sp>
        <p:nvSpPr>
          <p:cNvPr id="9" name="Slide Number Placeholder 5"/>
          <p:cNvSpPr>
            <a:spLocks noGrp="1"/>
          </p:cNvSpPr>
          <p:nvPr>
            <p:ph type="sldNum" sz="quarter" idx="12"/>
          </p:nvPr>
        </p:nvSpPr>
        <p:spPr/>
        <p:txBody>
          <a:bodyPr/>
          <a:lstStyle>
            <a:lvl1pPr defTabSz="914400">
              <a:defRPr/>
            </a:lvl1pPr>
          </a:lstStyle>
          <a:p>
            <a:fld id="{B3CC7C3E-AD1C-48F1-8BDB-8500BA858872}" type="slidenum">
              <a:rPr lang="en-US" altLang="ru-RU"/>
              <a:pPr/>
              <a:t>‹#›</a:t>
            </a:fld>
            <a:endParaRPr lang="en-US" altLang="ru-RU"/>
          </a:p>
        </p:txBody>
      </p:sp>
    </p:spTree>
    <p:extLst>
      <p:ext uri="{BB962C8B-B14F-4D97-AF65-F5344CB8AC3E}">
        <p14:creationId xmlns:p14="http://schemas.microsoft.com/office/powerpoint/2010/main" val="12319816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defTabSz="914400">
              <a:defRPr/>
            </a:lvl1pPr>
          </a:lstStyle>
          <a:p>
            <a:pPr>
              <a:defRPr/>
            </a:pPr>
            <a:fld id="{AEFAB3F8-F3FA-4C0C-958C-E83CDB14A4A7}" type="datetime1">
              <a:rPr lang="en-US"/>
              <a:pPr>
                <a:defRPr/>
              </a:pPr>
              <a:t>7/8/2019</a:t>
            </a:fld>
            <a:endParaRPr lang="en-US"/>
          </a:p>
        </p:txBody>
      </p:sp>
      <p:sp>
        <p:nvSpPr>
          <p:cNvPr id="4" name="Footer Placeholder 4"/>
          <p:cNvSpPr>
            <a:spLocks noGrp="1"/>
          </p:cNvSpPr>
          <p:nvPr>
            <p:ph type="ftr" sz="quarter" idx="11"/>
          </p:nvPr>
        </p:nvSpPr>
        <p:spPr/>
        <p:txBody>
          <a:bodyPr/>
          <a:lstStyle>
            <a:lvl1pPr defTabSz="914400">
              <a:defRPr/>
            </a:lvl1pPr>
          </a:lstStyle>
          <a:p>
            <a:pPr>
              <a:defRPr/>
            </a:pPr>
            <a:endParaRPr lang="en-US"/>
          </a:p>
        </p:txBody>
      </p:sp>
      <p:sp>
        <p:nvSpPr>
          <p:cNvPr id="5" name="Slide Number Placeholder 5"/>
          <p:cNvSpPr>
            <a:spLocks noGrp="1"/>
          </p:cNvSpPr>
          <p:nvPr>
            <p:ph type="sldNum" sz="quarter" idx="12"/>
          </p:nvPr>
        </p:nvSpPr>
        <p:spPr/>
        <p:txBody>
          <a:bodyPr/>
          <a:lstStyle>
            <a:lvl1pPr defTabSz="914400">
              <a:defRPr/>
            </a:lvl1pPr>
          </a:lstStyle>
          <a:p>
            <a:fld id="{8275F926-9C5D-4A6C-B9F7-9EA05BD5A206}" type="slidenum">
              <a:rPr lang="en-US" altLang="ru-RU"/>
              <a:pPr/>
              <a:t>‹#›</a:t>
            </a:fld>
            <a:endParaRPr lang="en-US" altLang="ru-RU"/>
          </a:p>
        </p:txBody>
      </p:sp>
    </p:spTree>
    <p:extLst>
      <p:ext uri="{BB962C8B-B14F-4D97-AF65-F5344CB8AC3E}">
        <p14:creationId xmlns:p14="http://schemas.microsoft.com/office/powerpoint/2010/main" val="290950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defTabSz="914400">
              <a:defRPr/>
            </a:lvl1pPr>
          </a:lstStyle>
          <a:p>
            <a:pPr>
              <a:defRPr/>
            </a:pPr>
            <a:fld id="{93F2F62C-108C-4288-9314-2BBA19432C6A}" type="datetime1">
              <a:rPr lang="en-US"/>
              <a:pPr>
                <a:defRPr/>
              </a:pPr>
              <a:t>7/8/2019</a:t>
            </a:fld>
            <a:endParaRPr lang="en-US"/>
          </a:p>
        </p:txBody>
      </p:sp>
      <p:sp>
        <p:nvSpPr>
          <p:cNvPr id="3" name="Footer Placeholder 4"/>
          <p:cNvSpPr>
            <a:spLocks noGrp="1"/>
          </p:cNvSpPr>
          <p:nvPr>
            <p:ph type="ftr" sz="quarter" idx="11"/>
          </p:nvPr>
        </p:nvSpPr>
        <p:spPr/>
        <p:txBody>
          <a:bodyPr/>
          <a:lstStyle>
            <a:lvl1pPr defTabSz="914400">
              <a:defRPr/>
            </a:lvl1pPr>
          </a:lstStyle>
          <a:p>
            <a:pPr>
              <a:defRPr/>
            </a:pPr>
            <a:endParaRPr lang="en-US"/>
          </a:p>
        </p:txBody>
      </p:sp>
      <p:sp>
        <p:nvSpPr>
          <p:cNvPr id="4" name="Slide Number Placeholder 5"/>
          <p:cNvSpPr>
            <a:spLocks noGrp="1"/>
          </p:cNvSpPr>
          <p:nvPr>
            <p:ph type="sldNum" sz="quarter" idx="12"/>
          </p:nvPr>
        </p:nvSpPr>
        <p:spPr/>
        <p:txBody>
          <a:bodyPr/>
          <a:lstStyle>
            <a:lvl1pPr defTabSz="914400">
              <a:defRPr/>
            </a:lvl1pPr>
          </a:lstStyle>
          <a:p>
            <a:fld id="{44FD87B6-4135-47AD-B232-4A1F30951C8D}" type="slidenum">
              <a:rPr lang="en-US" altLang="ru-RU"/>
              <a:pPr/>
              <a:t>‹#›</a:t>
            </a:fld>
            <a:endParaRPr lang="en-US" altLang="ru-RU"/>
          </a:p>
        </p:txBody>
      </p:sp>
    </p:spTree>
    <p:extLst>
      <p:ext uri="{BB962C8B-B14F-4D97-AF65-F5344CB8AC3E}">
        <p14:creationId xmlns:p14="http://schemas.microsoft.com/office/powerpoint/2010/main" val="35094383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defTabSz="914400">
              <a:defRPr/>
            </a:lvl1pPr>
          </a:lstStyle>
          <a:p>
            <a:pPr>
              <a:defRPr/>
            </a:pPr>
            <a:fld id="{6732F092-CB6E-4B0F-999B-5A07FE85D518}" type="datetime1">
              <a:rPr lang="en-US"/>
              <a:pPr>
                <a:defRPr/>
              </a:pPr>
              <a:t>7/8/2019</a:t>
            </a:fld>
            <a:endParaRPr lang="en-US"/>
          </a:p>
        </p:txBody>
      </p:sp>
      <p:sp>
        <p:nvSpPr>
          <p:cNvPr id="6" name="Footer Placeholder 4"/>
          <p:cNvSpPr>
            <a:spLocks noGrp="1"/>
          </p:cNvSpPr>
          <p:nvPr>
            <p:ph type="ftr" sz="quarter" idx="11"/>
          </p:nvPr>
        </p:nvSpPr>
        <p:spPr/>
        <p:txBody>
          <a:bodyPr/>
          <a:lstStyle>
            <a:lvl1pPr defTabSz="914400">
              <a:defRPr/>
            </a:lvl1pPr>
          </a:lstStyle>
          <a:p>
            <a:pPr>
              <a:defRPr/>
            </a:pPr>
            <a:endParaRPr lang="en-US"/>
          </a:p>
        </p:txBody>
      </p:sp>
      <p:sp>
        <p:nvSpPr>
          <p:cNvPr id="7" name="Slide Number Placeholder 5"/>
          <p:cNvSpPr>
            <a:spLocks noGrp="1"/>
          </p:cNvSpPr>
          <p:nvPr>
            <p:ph type="sldNum" sz="quarter" idx="12"/>
          </p:nvPr>
        </p:nvSpPr>
        <p:spPr/>
        <p:txBody>
          <a:bodyPr/>
          <a:lstStyle>
            <a:lvl1pPr defTabSz="914400">
              <a:defRPr/>
            </a:lvl1pPr>
          </a:lstStyle>
          <a:p>
            <a:fld id="{219872F1-D5DC-4264-8352-7708CD2AA3E5}" type="slidenum">
              <a:rPr lang="en-US" altLang="ru-RU"/>
              <a:pPr/>
              <a:t>‹#›</a:t>
            </a:fld>
            <a:endParaRPr lang="en-US" altLang="ru-RU"/>
          </a:p>
        </p:txBody>
      </p:sp>
    </p:spTree>
    <p:extLst>
      <p:ext uri="{BB962C8B-B14F-4D97-AF65-F5344CB8AC3E}">
        <p14:creationId xmlns:p14="http://schemas.microsoft.com/office/powerpoint/2010/main" val="28317230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defTabSz="914400">
              <a:defRPr/>
            </a:lvl1pPr>
          </a:lstStyle>
          <a:p>
            <a:pPr>
              <a:defRPr/>
            </a:pPr>
            <a:fld id="{42661667-EDB3-40A8-9651-2D292249B9C8}" type="datetime1">
              <a:rPr lang="en-US"/>
              <a:pPr>
                <a:defRPr/>
              </a:pPr>
              <a:t>7/8/2019</a:t>
            </a:fld>
            <a:endParaRPr lang="en-US"/>
          </a:p>
        </p:txBody>
      </p:sp>
      <p:sp>
        <p:nvSpPr>
          <p:cNvPr id="6" name="Footer Placeholder 4"/>
          <p:cNvSpPr>
            <a:spLocks noGrp="1"/>
          </p:cNvSpPr>
          <p:nvPr>
            <p:ph type="ftr" sz="quarter" idx="11"/>
          </p:nvPr>
        </p:nvSpPr>
        <p:spPr/>
        <p:txBody>
          <a:bodyPr/>
          <a:lstStyle>
            <a:lvl1pPr defTabSz="914400">
              <a:defRPr/>
            </a:lvl1pPr>
          </a:lstStyle>
          <a:p>
            <a:pPr>
              <a:defRPr/>
            </a:pPr>
            <a:endParaRPr lang="en-US"/>
          </a:p>
        </p:txBody>
      </p:sp>
      <p:sp>
        <p:nvSpPr>
          <p:cNvPr id="7" name="Slide Number Placeholder 5"/>
          <p:cNvSpPr>
            <a:spLocks noGrp="1"/>
          </p:cNvSpPr>
          <p:nvPr>
            <p:ph type="sldNum" sz="quarter" idx="12"/>
          </p:nvPr>
        </p:nvSpPr>
        <p:spPr/>
        <p:txBody>
          <a:bodyPr/>
          <a:lstStyle>
            <a:lvl1pPr defTabSz="914400">
              <a:defRPr/>
            </a:lvl1pPr>
          </a:lstStyle>
          <a:p>
            <a:fld id="{F9DA93C7-BEEE-4CC5-8E32-DAE28AE746D8}" type="slidenum">
              <a:rPr lang="en-US" altLang="ru-RU"/>
              <a:pPr/>
              <a:t>‹#›</a:t>
            </a:fld>
            <a:endParaRPr lang="en-US" altLang="ru-RU"/>
          </a:p>
        </p:txBody>
      </p:sp>
    </p:spTree>
    <p:extLst>
      <p:ext uri="{BB962C8B-B14F-4D97-AF65-F5344CB8AC3E}">
        <p14:creationId xmlns:p14="http://schemas.microsoft.com/office/powerpoint/2010/main" val="42160036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ru-RU"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ru-RU" smtClean="0"/>
              <a:t>Click to edit Master text styles</a:t>
            </a:r>
          </a:p>
          <a:p>
            <a:pPr lvl="1"/>
            <a:r>
              <a:rPr lang="en-US" altLang="ru-RU" smtClean="0"/>
              <a:t>Second level</a:t>
            </a:r>
          </a:p>
          <a:p>
            <a:pPr lvl="2"/>
            <a:r>
              <a:rPr lang="en-US" altLang="ru-RU" smtClean="0"/>
              <a:t>Third level</a:t>
            </a:r>
          </a:p>
          <a:p>
            <a:pPr lvl="3"/>
            <a:r>
              <a:rPr lang="en-US" altLang="ru-RU" smtClean="0"/>
              <a:t>Fourth level</a:t>
            </a:r>
          </a:p>
          <a:p>
            <a:pPr lvl="4"/>
            <a:r>
              <a:rPr lang="en-US" altLang="ru-RU"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a:defRPr sz="1200">
                <a:solidFill>
                  <a:srgbClr val="898989"/>
                </a:solidFill>
                <a:latin typeface="Calibri" charset="0"/>
                <a:ea typeface="ＭＳ Ｐゴシック" charset="-128"/>
                <a:cs typeface="+mn-cs"/>
              </a:defRPr>
            </a:lvl1pPr>
          </a:lstStyle>
          <a:p>
            <a:pPr>
              <a:defRPr/>
            </a:pPr>
            <a:fld id="{9E9B1A1B-0660-4425-B486-9225DCF1678C}" type="datetime1">
              <a:rPr lang="en-US"/>
              <a:pPr>
                <a:defRPr/>
              </a:pPr>
              <a:t>7/8/2019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fontAlgn="auto">
              <a:spcBef>
                <a:spcPts val="0"/>
              </a:spcBef>
              <a:spcAft>
                <a:spcPts val="0"/>
              </a:spcAft>
              <a:defRPr sz="1200">
                <a:solidFill>
                  <a:prstClr val="black">
                    <a:tint val="75000"/>
                  </a:prst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a:defRPr sz="1200">
                <a:solidFill>
                  <a:srgbClr val="898989"/>
                </a:solidFill>
                <a:latin typeface="Calibri" panose="020F0502020204030204" pitchFamily="34" charset="0"/>
                <a:ea typeface="ＭＳ Ｐゴシック" panose="020B0600070205080204" pitchFamily="34" charset="-128"/>
              </a:defRPr>
            </a:lvl1pPr>
          </a:lstStyle>
          <a:p>
            <a:fld id="{A84915FB-7678-44AB-B666-BC46AF47D623}" type="slidenum">
              <a:rPr lang="en-US" altLang="ru-RU"/>
              <a:pPr/>
              <a:t>‹#›</a:t>
            </a:fld>
            <a:endParaRPr lang="en-US" altLang="ru-RU"/>
          </a:p>
        </p:txBody>
      </p:sp>
    </p:spTree>
  </p:cSld>
  <p:clrMap bg1="lt1" tx1="dk1" bg2="lt2" tx2="dk2" accent1="accent1" accent2="accent2" accent3="accent3" accent4="accent4" accent5="accent5" accent6="accent6" hlink="hlink" folHlink="folHlink"/>
  <p:sldLayoutIdLst>
    <p:sldLayoutId id="2147484241"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 id="2147484251" r:id="rId11"/>
    <p:sldLayoutId id="2147484252" r:id="rId12"/>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128"/>
          <a:cs typeface="ＭＳ Ｐゴシック"/>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128"/>
          <a:cs typeface="ＭＳ Ｐゴシック"/>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128"/>
          <a:cs typeface="ＭＳ Ｐゴシック"/>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128"/>
          <a:cs typeface="ＭＳ Ｐゴシック"/>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ru-RU"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ru-RU" smtClean="0"/>
              <a:t>Click to edit Master text styles</a:t>
            </a:r>
          </a:p>
          <a:p>
            <a:pPr lvl="1"/>
            <a:r>
              <a:rPr lang="en-US" altLang="ru-RU" smtClean="0"/>
              <a:t>Second level</a:t>
            </a:r>
          </a:p>
          <a:p>
            <a:pPr lvl="2"/>
            <a:r>
              <a:rPr lang="en-US" altLang="ru-RU" smtClean="0"/>
              <a:t>Third level</a:t>
            </a:r>
          </a:p>
          <a:p>
            <a:pPr lvl="3"/>
            <a:r>
              <a:rPr lang="en-US" altLang="ru-RU" smtClean="0"/>
              <a:t>Fourth level</a:t>
            </a:r>
          </a:p>
          <a:p>
            <a:pPr lvl="4"/>
            <a:r>
              <a:rPr lang="en-US" altLang="ru-RU"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a:defRPr sz="1200">
                <a:solidFill>
                  <a:srgbClr val="898989"/>
                </a:solidFill>
                <a:latin typeface="Calibri" charset="0"/>
                <a:ea typeface="ＭＳ Ｐゴシック" charset="-128"/>
                <a:cs typeface="+mn-cs"/>
              </a:defRPr>
            </a:lvl1pPr>
          </a:lstStyle>
          <a:p>
            <a:pPr>
              <a:defRPr/>
            </a:pPr>
            <a:fld id="{063A1BC7-DEBF-40F7-8331-801D90E1AF44}" type="datetime1">
              <a:rPr lang="en-US"/>
              <a:pPr>
                <a:defRPr/>
              </a:pPr>
              <a:t>7/8/2019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fontAlgn="auto">
              <a:spcBef>
                <a:spcPts val="0"/>
              </a:spcBef>
              <a:spcAft>
                <a:spcPts val="0"/>
              </a:spcAft>
              <a:defRPr sz="1200">
                <a:solidFill>
                  <a:prstClr val="black">
                    <a:tint val="75000"/>
                  </a:prst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a:defRPr sz="1200">
                <a:solidFill>
                  <a:srgbClr val="898989"/>
                </a:solidFill>
                <a:latin typeface="Calibri" panose="020F0502020204030204" pitchFamily="34" charset="0"/>
                <a:ea typeface="ＭＳ Ｐゴシック" panose="020B0600070205080204" pitchFamily="34" charset="-128"/>
              </a:defRPr>
            </a:lvl1pPr>
          </a:lstStyle>
          <a:p>
            <a:fld id="{78F49848-C43B-4923-9CFC-87D92B14B09D}" type="slidenum">
              <a:rPr lang="en-US" altLang="ru-RU"/>
              <a:pPr/>
              <a:t>‹#›</a:t>
            </a:fld>
            <a:endParaRPr lang="en-US" altLang="ru-RU"/>
          </a:p>
        </p:txBody>
      </p:sp>
    </p:spTree>
  </p:cSld>
  <p:clrMap bg1="lt1" tx1="dk1" bg2="lt2" tx2="dk2" accent1="accent1" accent2="accent2" accent3="accent3" accent4="accent4" accent5="accent5" accent6="accent6" hlink="hlink" folHlink="folHlink"/>
  <p:sldLayoutIdLst>
    <p:sldLayoutId id="2147484264" r:id="rId1"/>
    <p:sldLayoutId id="2147484265" r:id="rId2"/>
    <p:sldLayoutId id="2147484266" r:id="rId3"/>
    <p:sldLayoutId id="2147484267" r:id="rId4"/>
    <p:sldLayoutId id="2147484268" r:id="rId5"/>
    <p:sldLayoutId id="2147484269" r:id="rId6"/>
    <p:sldLayoutId id="2147484270" r:id="rId7"/>
    <p:sldLayoutId id="2147484271" r:id="rId8"/>
    <p:sldLayoutId id="2147484272" r:id="rId9"/>
    <p:sldLayoutId id="2147484273" r:id="rId10"/>
    <p:sldLayoutId id="2147484274"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128"/>
          <a:cs typeface="ＭＳ Ｐゴシック"/>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128"/>
          <a:cs typeface="ＭＳ Ｐゴシック"/>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128"/>
          <a:cs typeface="ＭＳ Ｐゴシック"/>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128"/>
          <a:cs typeface="ＭＳ Ｐゴシック"/>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hyperlink" Target="consultantplus://offline/ref=0E4B8007292D9BFA179999975E15517FFA2FA40DB9F82B1A4B15445DA3810D61E81FC065B1879F9C7F4FB9DE2808722AA4C51F5FE7Z778Q" TargetMode="External"/><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hyperlink" Target="consultantplus://offline/ref=F9631018D1BD7BF5286531FCB7551B17FF531EAB38F7E9FD3FF81980723D085DF6B341E7BB9042FA58AB8DF36B9047AC45E27EFDE4E20Bs2O" TargetMode="External"/><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8" Type="http://schemas.openxmlformats.org/officeDocument/2006/relationships/hyperlink" Target="consultantplus://offline/ref=DF7B5FCFA7A543FF6C88E3F2E915CD8F6429A83B015EA240E3C777F7F7E31BEB6C21227300A3798C1CC59A48DABC4BE125CB57C99DE2C189HBw6O" TargetMode="External"/><Relationship Id="rId13" Type="http://schemas.openxmlformats.org/officeDocument/2006/relationships/hyperlink" Target="consultantplus://offline/ref=DF7B5FCFA7A543FF6C88E3F2E915CD8F6429A83B015EA240E3C777F7F7E31BEB6C21227300A3798D1AC59A48DABC4BE125CB57C99DE2C189HBw6O" TargetMode="External"/><Relationship Id="rId18" Type="http://schemas.openxmlformats.org/officeDocument/2006/relationships/hyperlink" Target="consultantplus://offline/ref=DF7B5FCFA7A543FF6C88E3F2E915CD8F6429A83B015EA240E3C777F7F7E31BEB6C2122770BF62ACE48C3CC1B80E940FD25D556HCw6O" TargetMode="External"/><Relationship Id="rId26" Type="http://schemas.openxmlformats.org/officeDocument/2006/relationships/hyperlink" Target="consultantplus://offline/ref=DF7B5FCFA7A543FF6C88E3F2E915CD8F6429A83B015EA240E3C777F7F7E31BEB6C21227300A07B8819C59A48DABC4BE125CB57C99DE2C189HBw6O" TargetMode="External"/><Relationship Id="rId3" Type="http://schemas.openxmlformats.org/officeDocument/2006/relationships/hyperlink" Target="consultantplus://offline/ref=DF7B5FCFA7A543FF6C88E3F2E915CD8F6429A83B015EA240E3C777F7F7E31BEB6C21227A09A570DE4C8A9B149CEB58E321CB55CF82HEw9O" TargetMode="External"/><Relationship Id="rId21" Type="http://schemas.openxmlformats.org/officeDocument/2006/relationships/hyperlink" Target="consultantplus://offline/ref=DF7B5FCFA7A543FF6C88E3F2E915CD8F6429A83B015EA240E3C777F7F7E31BEB6C21227301AB70DE4C8A9B149CEB58E321CB55CF82HEw9O" TargetMode="External"/><Relationship Id="rId7" Type="http://schemas.openxmlformats.org/officeDocument/2006/relationships/hyperlink" Target="consultantplus://offline/ref=DF7B5FCFA7A543FF6C88E3F2E915CD8F6429A83B015EA240E3C777F7F7E31BEB6C21227300A37C8D15C59A48DABC4BE125CB57C99DE2C189HBw6O" TargetMode="External"/><Relationship Id="rId12" Type="http://schemas.openxmlformats.org/officeDocument/2006/relationships/hyperlink" Target="consultantplus://offline/ref=DF7B5FCFA7A543FF6C88E3F2E915CD8F6429A83B015EA240E3C777F7F7E31BEB6C21227300A3798D19C59A48DABC4BE125CB57C99DE2C189HBw6O" TargetMode="External"/><Relationship Id="rId17" Type="http://schemas.openxmlformats.org/officeDocument/2006/relationships/hyperlink" Target="consultantplus://offline/ref=DF7B5FCFA7A543FF6C88E3F2E915CD8F6429A83B015EA240E3C777F7F7E31BEB6C21227300A37C8214C59A48DABC4BE125CB57C99DE2C189HBw6O" TargetMode="External"/><Relationship Id="rId25" Type="http://schemas.openxmlformats.org/officeDocument/2006/relationships/hyperlink" Target="consultantplus://offline/ref=DF7B5FCFA7A543FF6C88E3F2E915CD8F6429A83B015EA240E3C777F7F7E31BEB6C21227300A07B881EC59A48DABC4BE125CB57C99DE2C189HBw6O" TargetMode="External"/><Relationship Id="rId2" Type="http://schemas.openxmlformats.org/officeDocument/2006/relationships/image" Target="../media/image3.jpeg"/><Relationship Id="rId16" Type="http://schemas.openxmlformats.org/officeDocument/2006/relationships/hyperlink" Target="consultantplus://offline/ref=DF7B5FCFA7A543FF6C88E3F2E915CD8F6429A83B015EA240E3C777F7F7E31BEB6C21227300A3798218C59A48DABC4BE125CB57C99DE2C189HBw6O" TargetMode="External"/><Relationship Id="rId20" Type="http://schemas.openxmlformats.org/officeDocument/2006/relationships/hyperlink" Target="consultantplus://offline/ref=DF7B5FCFA7A543FF6C88E3F2E915CD8F6429A83B015EA240E3C777F7F7E31BEB6C21227301AA70DE4C8A9B149CEB58E321CB55CF82HEw9O" TargetMode="External"/><Relationship Id="rId1" Type="http://schemas.openxmlformats.org/officeDocument/2006/relationships/slideLayout" Target="../slideLayouts/slideLayout14.xml"/><Relationship Id="rId6" Type="http://schemas.openxmlformats.org/officeDocument/2006/relationships/hyperlink" Target="consultantplus://offline/ref=DF7B5FCFA7A543FF6C88E3F2E915CD8F6429A83B015EA240E3C777F7F7E31BEB6C21227300A3798F15C59A48DABC4BE125CB57C99DE2C189HBw6O" TargetMode="External"/><Relationship Id="rId11" Type="http://schemas.openxmlformats.org/officeDocument/2006/relationships/hyperlink" Target="consultantplus://offline/ref=DF7B5FCFA7A543FF6C88E3F2E915CD8F6429A83B015EA240E3C777F7F7E31BEB6C21227300A3798D1FC59A48DABC4BE125CB57C99DE2C189HBw6O" TargetMode="External"/><Relationship Id="rId24" Type="http://schemas.openxmlformats.org/officeDocument/2006/relationships/hyperlink" Target="consultantplus://offline/ref=DF7B5FCFA7A543FF6C88E3F2E915CD8F6429A83B015EA240E3C777F7F7E31BEB6C21227306A570DE4C8A9B149CEB58E321CB55CF82HEw9O" TargetMode="External"/><Relationship Id="rId5" Type="http://schemas.openxmlformats.org/officeDocument/2006/relationships/hyperlink" Target="consultantplus://offline/ref=DF7B5FCFA7A543FF6C88E3F2E915CD8F6429A83B015EA240E3C777F7F7E31BEB6C21227B00A270DE4C8A9B149CEB58E321CB55CF82HEw9O" TargetMode="External"/><Relationship Id="rId15" Type="http://schemas.openxmlformats.org/officeDocument/2006/relationships/hyperlink" Target="consultantplus://offline/ref=DF7B5FCFA7A543FF6C88E3F2E915CD8F6429A83B015EA240E3C777F7F7E31BEB6C21227300A379821EC59A48DABC4BE125CB57C99DE2C189HBw6O" TargetMode="External"/><Relationship Id="rId23" Type="http://schemas.openxmlformats.org/officeDocument/2006/relationships/hyperlink" Target="consultantplus://offline/ref=DF7B5FCFA7A543FF6C88E3F2E915CD8F6429A83B015EA240E3C777F7F7E31BEB6C21227306A470DE4C8A9B149CEB58E321CB55CF82HEw9O" TargetMode="External"/><Relationship Id="rId10" Type="http://schemas.openxmlformats.org/officeDocument/2006/relationships/hyperlink" Target="consultantplus://offline/ref=DF7B5FCFA7A543FF6C88E3F2E915CD8F6429A83B015EA240E3C777F7F7E31BEB6C21227300A3798D1DC59A48DABC4BE125CB57C99DE2C189HBw6O" TargetMode="External"/><Relationship Id="rId19" Type="http://schemas.openxmlformats.org/officeDocument/2006/relationships/hyperlink" Target="consultantplus://offline/ref=DF7B5FCFA7A543FF6C88E3F2E915CD8F6429A83B015EA240E3C777F7F7E31BEB6C21227703A92FDB599BC31B9CF746E539D757CEH8wAO" TargetMode="External"/><Relationship Id="rId4" Type="http://schemas.openxmlformats.org/officeDocument/2006/relationships/hyperlink" Target="consultantplus://offline/ref=DF7B5FCFA7A543FF6C88E3F2E915CD8F6429A83B015EA240E3C777F7F7E31BEB6C21227A09AB70DE4C8A9B149CEB58E321CB55CF82HEw9O" TargetMode="External"/><Relationship Id="rId9" Type="http://schemas.openxmlformats.org/officeDocument/2006/relationships/hyperlink" Target="consultantplus://offline/ref=DF7B5FCFA7A543FF6C88E3F2E915CD8F6429A83B015EA240E3C777F7F7E31BEB6C21227300A3798C15C59A48DABC4BE125CB57C99DE2C189HBw6O" TargetMode="External"/><Relationship Id="rId14" Type="http://schemas.openxmlformats.org/officeDocument/2006/relationships/hyperlink" Target="consultantplus://offline/ref=DF7B5FCFA7A543FF6C88E3F2E915CD8F6429A83B015EA240E3C777F7F7E31BEB6C21227300A379821DC59A48DABC4BE125CB57C99DE2C189HBw6O" TargetMode="External"/><Relationship Id="rId22" Type="http://schemas.openxmlformats.org/officeDocument/2006/relationships/hyperlink" Target="consultantplus://offline/ref=DF7B5FCFA7A543FF6C88E3F2E915CD8F6429A83B015EA240E3C777F7F7E31BEB6C21227302AA70DE4C8A9B149CEB58E321CB55CF82HEw9O"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consultantplus://offline/ref=BFF75DAF30FCEE9B34A433705640ADB17BCEFB0B2545F112AFC0208F140F0EE571FA3E741DC141981F9ABB5CE6AAC5E8D4E580EE0D0E46B02A1CO" TargetMode="External"/><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hyperlink" Target="http://www.igz.hse.ru/" TargetMode="External"/><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8914" name="Title 1"/>
          <p:cNvSpPr>
            <a:spLocks noGrp="1"/>
          </p:cNvSpPr>
          <p:nvPr>
            <p:ph type="ctrTitle"/>
          </p:nvPr>
        </p:nvSpPr>
        <p:spPr>
          <a:xfrm>
            <a:off x="685800" y="2047082"/>
            <a:ext cx="7772400" cy="2206625"/>
          </a:xfrm>
        </p:spPr>
        <p:txBody>
          <a:bodyPr/>
          <a:lstStyle/>
          <a:p>
            <a:pPr eaLnBrk="1" hangingPunct="1"/>
            <a:r>
              <a:rPr lang="ru-RU" altLang="ru-RU" b="1" dirty="0" smtClean="0">
                <a:ea typeface="ＭＳ Ｐゴシック" panose="020B0600070205080204" pitchFamily="34" charset="-128"/>
              </a:rPr>
              <a:t>Общие принципы электронных закупок </a:t>
            </a:r>
            <a:endParaRPr lang="en-US" altLang="ru-RU" b="1" dirty="0" smtClean="0">
              <a:solidFill>
                <a:srgbClr val="21386F"/>
              </a:solidFill>
              <a:latin typeface="Myriad Pro Semibold"/>
              <a:ea typeface="ＭＳ Ｐゴシック" panose="020B0600070205080204" pitchFamily="34" charset="-128"/>
            </a:endParaRPr>
          </a:p>
        </p:txBody>
      </p:sp>
      <p:sp>
        <p:nvSpPr>
          <p:cNvPr id="38915" name="Subtitle 2"/>
          <p:cNvSpPr>
            <a:spLocks noGrp="1"/>
          </p:cNvSpPr>
          <p:nvPr>
            <p:ph type="subTitle" idx="1"/>
          </p:nvPr>
        </p:nvSpPr>
        <p:spPr>
          <a:xfrm>
            <a:off x="3635896" y="4293096"/>
            <a:ext cx="5206478" cy="1744167"/>
          </a:xfrm>
        </p:spPr>
        <p:txBody>
          <a:bodyPr/>
          <a:lstStyle/>
          <a:p>
            <a:r>
              <a:rPr lang="ru-RU" altLang="ru-RU" sz="2000" b="1" dirty="0" smtClean="0">
                <a:solidFill>
                  <a:schemeClr val="tx1"/>
                </a:solidFill>
                <a:ea typeface="ＭＳ Ｐゴシック" panose="020B0600070205080204" pitchFamily="34" charset="-128"/>
              </a:rPr>
              <a:t>Еременко Наталья Васильевна</a:t>
            </a:r>
            <a:endParaRPr lang="en-US" altLang="ru-RU" sz="2000" b="1" dirty="0" smtClean="0">
              <a:solidFill>
                <a:schemeClr val="tx1"/>
              </a:solidFill>
              <a:ea typeface="ＭＳ Ｐゴシック" panose="020B0600070205080204" pitchFamily="34" charset="-128"/>
            </a:endParaRPr>
          </a:p>
          <a:p>
            <a:r>
              <a:rPr lang="ru-RU" altLang="ru-RU" sz="1800" dirty="0" smtClean="0">
                <a:solidFill>
                  <a:schemeClr val="tx1"/>
                </a:solidFill>
                <a:ea typeface="ＭＳ Ｐゴシック" panose="020B0600070205080204" pitchFamily="34" charset="-128"/>
              </a:rPr>
              <a:t>Институт управления закупками и продажами </a:t>
            </a:r>
          </a:p>
          <a:p>
            <a:r>
              <a:rPr lang="ru-RU" altLang="ru-RU" sz="1800" dirty="0" smtClean="0">
                <a:solidFill>
                  <a:schemeClr val="tx1"/>
                </a:solidFill>
                <a:ea typeface="ＭＳ Ｐゴシック" panose="020B0600070205080204" pitchFamily="34" charset="-128"/>
              </a:rPr>
              <a:t>им. А.Б. Соловьева НИУ ВШЭ</a:t>
            </a:r>
            <a:endParaRPr lang="en-US" altLang="ru-RU" sz="1800" dirty="0" smtClean="0">
              <a:solidFill>
                <a:schemeClr val="tx1"/>
              </a:solidFill>
              <a:ea typeface="ＭＳ Ｐゴシック" panose="020B0600070205080204" pitchFamily="34" charset="-128"/>
            </a:endParaRPr>
          </a:p>
        </p:txBody>
      </p:sp>
      <p:sp>
        <p:nvSpPr>
          <p:cNvPr id="38916" name="Subtitle 2"/>
          <p:cNvSpPr txBox="1">
            <a:spLocks/>
          </p:cNvSpPr>
          <p:nvPr/>
        </p:nvSpPr>
        <p:spPr bwMode="auto">
          <a:xfrm>
            <a:off x="1371600" y="6467475"/>
            <a:ext cx="6400800"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ctr" eaLnBrk="1" hangingPunct="1"/>
            <a:r>
              <a:rPr lang="ru-RU" altLang="ru-RU" sz="1000" dirty="0">
                <a:solidFill>
                  <a:srgbClr val="FFFFFF"/>
                </a:solidFill>
                <a:ea typeface="ＭＳ Ｐゴシック" panose="020B0600070205080204" pitchFamily="34" charset="-128"/>
                <a:cs typeface="Times New Roman" panose="02020603050405020304" pitchFamily="18" charset="0"/>
              </a:rPr>
              <a:t>Институт управления закупками и продажами им. А.Б. Соловьева НИУ ВШЭ</a:t>
            </a:r>
          </a:p>
          <a:p>
            <a:pPr algn="ctr" eaLnBrk="1" hangingPunct="1"/>
            <a:r>
              <a:rPr lang="en-US" altLang="ru-RU" sz="1000" dirty="0">
                <a:solidFill>
                  <a:srgbClr val="FFFFFF"/>
                </a:solidFill>
                <a:ea typeface="ＭＳ Ｐゴシック" panose="020B0600070205080204" pitchFamily="34" charset="-128"/>
                <a:cs typeface="Times New Roman" panose="02020603050405020304" pitchFamily="18" charset="0"/>
              </a:rPr>
              <a:t>www.igz.hse.ru</a:t>
            </a:r>
            <a:r>
              <a:rPr lang="ru-RU" altLang="ru-RU" sz="1000" dirty="0">
                <a:solidFill>
                  <a:srgbClr val="FFFFFF"/>
                </a:solidFill>
                <a:ea typeface="ＭＳ Ｐゴシック" panose="020B0600070205080204" pitchFamily="34" charset="-128"/>
                <a:cs typeface="Times New Roman" panose="02020603050405020304" pitchFamily="18" charset="0"/>
              </a:rPr>
              <a:t> </a:t>
            </a:r>
            <a:endParaRPr kumimoji="1" lang="ru-RU" altLang="ru-RU" sz="1000" dirty="0">
              <a:solidFill>
                <a:srgbClr val="FFFFFF"/>
              </a:solidFill>
              <a:ea typeface="ＭＳ Ｐゴシック" panose="020B0600070205080204" pitchFamily="34" charset="-128"/>
              <a:cs typeface="Times New Roman" panose="02020603050405020304" pitchFamily="18" charset="0"/>
            </a:endParaRPr>
          </a:p>
        </p:txBody>
      </p:sp>
      <p:pic>
        <p:nvPicPr>
          <p:cNvPr id="38917" name="Picture 2" descr="D:\Данные с компа Крюковой\НОВЫЙ САЙТ\НАШ ЛОГОТИП\Банер IGZ-1 копия.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4000" y="423863"/>
            <a:ext cx="2122488"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10</a:t>
            </a:fld>
            <a:endParaRPr lang="ru-RU" altLang="ru-RU" sz="1000">
              <a:solidFill>
                <a:srgbClr val="000000"/>
              </a:solidFill>
              <a:latin typeface="Arial" panose="020B0604020202020204" pitchFamily="34" charset="0"/>
              <a:ea typeface="ＭＳ Ｐゴシック" panose="020B0600070205080204" pitchFamily="34" charset="-128"/>
            </a:endParaRPr>
          </a:p>
        </p:txBody>
      </p:sp>
      <p:sp>
        <p:nvSpPr>
          <p:cNvPr id="7" name="TextBox 6"/>
          <p:cNvSpPr txBox="1"/>
          <p:nvPr/>
        </p:nvSpPr>
        <p:spPr>
          <a:xfrm>
            <a:off x="1331640" y="260648"/>
            <a:ext cx="7272808" cy="646331"/>
          </a:xfrm>
          <a:prstGeom prst="rect">
            <a:avLst/>
          </a:prstGeom>
          <a:noFill/>
        </p:spPr>
        <p:txBody>
          <a:bodyPr wrap="square" rtlCol="0">
            <a:spAutoFit/>
          </a:bodyPr>
          <a:lstStyle/>
          <a:p>
            <a:pPr algn="ctr"/>
            <a:r>
              <a:rPr lang="ru-RU" sz="3600" dirty="0" smtClean="0">
                <a:solidFill>
                  <a:schemeClr val="bg1"/>
                </a:solidFill>
              </a:rPr>
              <a:t>Электронные процедуры</a:t>
            </a:r>
            <a:endParaRPr lang="ru-RU" sz="3600" dirty="0">
              <a:solidFill>
                <a:schemeClr val="bg1"/>
              </a:solidFill>
            </a:endParaRPr>
          </a:p>
        </p:txBody>
      </p:sp>
      <p:sp>
        <p:nvSpPr>
          <p:cNvPr id="2" name="Прямоугольник 1"/>
          <p:cNvSpPr/>
          <p:nvPr/>
        </p:nvSpPr>
        <p:spPr>
          <a:xfrm>
            <a:off x="179512" y="1997839"/>
            <a:ext cx="8568952" cy="3416320"/>
          </a:xfrm>
          <a:prstGeom prst="rect">
            <a:avLst/>
          </a:prstGeom>
        </p:spPr>
        <p:txBody>
          <a:bodyPr wrap="square">
            <a:spAutoFit/>
          </a:bodyPr>
          <a:lstStyle/>
          <a:p>
            <a:r>
              <a:rPr lang="ru-RU" sz="2400" b="1" dirty="0"/>
              <a:t>Для проведения закупок</a:t>
            </a:r>
            <a:r>
              <a:rPr lang="ru-RU" sz="2400" dirty="0"/>
              <a:t> в ЭФ заказчик регистрируется в ЕИС </a:t>
            </a:r>
            <a:endParaRPr lang="ru-RU" sz="2400" dirty="0" smtClean="0"/>
          </a:p>
          <a:p>
            <a:r>
              <a:rPr lang="ru-RU" sz="2400" dirty="0" smtClean="0"/>
              <a:t>сам </a:t>
            </a:r>
            <a:r>
              <a:rPr lang="ru-RU" sz="2400" dirty="0"/>
              <a:t>поменять ничего не может все изменения через оператора. </a:t>
            </a:r>
            <a:endParaRPr lang="ru-RU" sz="2400" dirty="0" smtClean="0"/>
          </a:p>
          <a:p>
            <a:endParaRPr lang="ru-RU" sz="2400" dirty="0"/>
          </a:p>
          <a:p>
            <a:r>
              <a:rPr lang="ru-RU" sz="2400" dirty="0" smtClean="0"/>
              <a:t>Роли </a:t>
            </a:r>
            <a:r>
              <a:rPr lang="ru-RU" sz="2400" dirty="0"/>
              <a:t>– руководитель, администратор, специалист</a:t>
            </a:r>
          </a:p>
          <a:p>
            <a:endParaRPr lang="ru-RU" sz="2400" dirty="0" smtClean="0"/>
          </a:p>
          <a:p>
            <a:r>
              <a:rPr lang="ru-RU" sz="2400" dirty="0" smtClean="0"/>
              <a:t>Возможности </a:t>
            </a:r>
            <a:r>
              <a:rPr lang="ru-RU" sz="2400" dirty="0"/>
              <a:t>– размещать информацию, подписывать документы, заключать контракт, добавлять сотрудников</a:t>
            </a:r>
          </a:p>
          <a:p>
            <a:r>
              <a:rPr lang="ru-RU" sz="2400" dirty="0"/>
              <a:t> </a:t>
            </a:r>
            <a:endParaRPr lang="ru-RU" sz="2400" dirty="0" smtClean="0"/>
          </a:p>
          <a:p>
            <a:r>
              <a:rPr lang="ru-RU" sz="2400" dirty="0" smtClean="0"/>
              <a:t>Все </a:t>
            </a:r>
            <a:r>
              <a:rPr lang="ru-RU" sz="2400" dirty="0"/>
              <a:t>прописано в ЭП которая выдается ФЛ- аналог подписи </a:t>
            </a:r>
          </a:p>
        </p:txBody>
      </p:sp>
    </p:spTree>
    <p:extLst>
      <p:ext uri="{BB962C8B-B14F-4D97-AF65-F5344CB8AC3E}">
        <p14:creationId xmlns:p14="http://schemas.microsoft.com/office/powerpoint/2010/main" val="4714234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11</a:t>
            </a:fld>
            <a:endParaRPr lang="ru-RU" altLang="ru-RU" sz="1000">
              <a:solidFill>
                <a:srgbClr val="000000"/>
              </a:solidFill>
              <a:latin typeface="Arial" panose="020B0604020202020204" pitchFamily="34" charset="0"/>
              <a:ea typeface="ＭＳ Ｐゴシック" panose="020B0600070205080204" pitchFamily="34" charset="-128"/>
            </a:endParaRPr>
          </a:p>
        </p:txBody>
      </p:sp>
      <p:sp>
        <p:nvSpPr>
          <p:cNvPr id="7" name="TextBox 6"/>
          <p:cNvSpPr txBox="1"/>
          <p:nvPr/>
        </p:nvSpPr>
        <p:spPr>
          <a:xfrm>
            <a:off x="1331640" y="260648"/>
            <a:ext cx="7272808" cy="646331"/>
          </a:xfrm>
          <a:prstGeom prst="rect">
            <a:avLst/>
          </a:prstGeom>
          <a:noFill/>
        </p:spPr>
        <p:txBody>
          <a:bodyPr wrap="square" rtlCol="0">
            <a:spAutoFit/>
          </a:bodyPr>
          <a:lstStyle/>
          <a:p>
            <a:pPr algn="ctr"/>
            <a:r>
              <a:rPr lang="ru-RU" sz="3600" dirty="0" smtClean="0">
                <a:solidFill>
                  <a:schemeClr val="bg1"/>
                </a:solidFill>
              </a:rPr>
              <a:t>Электронные процедуры</a:t>
            </a:r>
            <a:endParaRPr lang="ru-RU" sz="3600" dirty="0">
              <a:solidFill>
                <a:schemeClr val="bg1"/>
              </a:solidFill>
            </a:endParaRPr>
          </a:p>
        </p:txBody>
      </p:sp>
      <p:sp>
        <p:nvSpPr>
          <p:cNvPr id="2" name="Прямоугольник 1"/>
          <p:cNvSpPr/>
          <p:nvPr/>
        </p:nvSpPr>
        <p:spPr>
          <a:xfrm>
            <a:off x="251520" y="1484784"/>
            <a:ext cx="8712968" cy="1200329"/>
          </a:xfrm>
          <a:prstGeom prst="rect">
            <a:avLst/>
          </a:prstGeom>
        </p:spPr>
        <p:txBody>
          <a:bodyPr wrap="square">
            <a:spAutoFit/>
          </a:bodyPr>
          <a:lstStyle/>
          <a:p>
            <a:r>
              <a:rPr lang="ru-RU" sz="2400" b="1" dirty="0"/>
              <a:t>Для того чтобы принять участие в электронной закупке </a:t>
            </a:r>
            <a:endParaRPr lang="ru-RU" sz="2400" dirty="0"/>
          </a:p>
          <a:p>
            <a:r>
              <a:rPr lang="ru-RU" sz="2400" dirty="0"/>
              <a:t>Участник должен иметь ЭП.</a:t>
            </a:r>
          </a:p>
          <a:p>
            <a:r>
              <a:rPr lang="ru-RU" sz="2400" dirty="0"/>
              <a:t>Зарегистрироваться в ЕИС.</a:t>
            </a:r>
          </a:p>
        </p:txBody>
      </p:sp>
      <p:sp>
        <p:nvSpPr>
          <p:cNvPr id="3" name="Прямоугольник 2"/>
          <p:cNvSpPr/>
          <p:nvPr/>
        </p:nvSpPr>
        <p:spPr>
          <a:xfrm>
            <a:off x="251520" y="2828836"/>
            <a:ext cx="8712968" cy="923330"/>
          </a:xfrm>
          <a:prstGeom prst="rect">
            <a:avLst/>
          </a:prstGeom>
        </p:spPr>
        <p:txBody>
          <a:bodyPr wrap="square">
            <a:spAutoFit/>
          </a:bodyPr>
          <a:lstStyle/>
          <a:p>
            <a:r>
              <a:rPr lang="ru-RU" b="1" dirty="0"/>
              <a:t>Для того чтобы принять участие в электронной закупке </a:t>
            </a:r>
            <a:endParaRPr lang="ru-RU" dirty="0"/>
          </a:p>
          <a:p>
            <a:r>
              <a:rPr lang="ru-RU" dirty="0"/>
              <a:t>Участник должен иметь ЭП.</a:t>
            </a:r>
          </a:p>
          <a:p>
            <a:r>
              <a:rPr lang="ru-RU" dirty="0"/>
              <a:t>Зарегистрироваться в ЕИС.</a:t>
            </a:r>
          </a:p>
        </p:txBody>
      </p:sp>
      <p:sp>
        <p:nvSpPr>
          <p:cNvPr id="4" name="Прямоугольник 3"/>
          <p:cNvSpPr/>
          <p:nvPr/>
        </p:nvSpPr>
        <p:spPr>
          <a:xfrm>
            <a:off x="251520" y="4149080"/>
            <a:ext cx="8712968" cy="1754326"/>
          </a:xfrm>
          <a:prstGeom prst="rect">
            <a:avLst/>
          </a:prstGeom>
        </p:spPr>
        <p:txBody>
          <a:bodyPr wrap="square">
            <a:spAutoFit/>
          </a:bodyPr>
          <a:lstStyle/>
          <a:p>
            <a:r>
              <a:rPr lang="ru-RU" dirty="0"/>
              <a:t>(до 1 января 2020 могут принимать участие те, кто аккредитован непосредственно на площадке). При регистрации представляется пакет документов, которые затем хранятся на площадке. Площадка ведет реестр участников закупки, и документы, и представляет доступ к этим документам когда рассматривается заявка участника   перечень случаев когда устанавливаются дополнительные требования. Соответствие им подтверждается документами, которые так же хранятся на площадке  </a:t>
            </a:r>
          </a:p>
        </p:txBody>
      </p:sp>
    </p:spTree>
    <p:extLst>
      <p:ext uri="{BB962C8B-B14F-4D97-AF65-F5344CB8AC3E}">
        <p14:creationId xmlns:p14="http://schemas.microsoft.com/office/powerpoint/2010/main" val="23947756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12</a:t>
            </a:fld>
            <a:endParaRPr lang="ru-RU" altLang="ru-RU" sz="1000">
              <a:solidFill>
                <a:srgbClr val="000000"/>
              </a:solidFill>
              <a:latin typeface="Arial" panose="020B0604020202020204" pitchFamily="34" charset="0"/>
              <a:ea typeface="ＭＳ Ｐゴシック" panose="020B0600070205080204" pitchFamily="34" charset="-128"/>
            </a:endParaRPr>
          </a:p>
        </p:txBody>
      </p:sp>
      <p:sp>
        <p:nvSpPr>
          <p:cNvPr id="7" name="TextBox 6"/>
          <p:cNvSpPr txBox="1"/>
          <p:nvPr/>
        </p:nvSpPr>
        <p:spPr>
          <a:xfrm>
            <a:off x="1331640" y="260648"/>
            <a:ext cx="7272808" cy="646331"/>
          </a:xfrm>
          <a:prstGeom prst="rect">
            <a:avLst/>
          </a:prstGeom>
          <a:noFill/>
        </p:spPr>
        <p:txBody>
          <a:bodyPr wrap="square" rtlCol="0">
            <a:spAutoFit/>
          </a:bodyPr>
          <a:lstStyle/>
          <a:p>
            <a:pPr algn="ctr"/>
            <a:r>
              <a:rPr lang="ru-RU" sz="3600" dirty="0" smtClean="0">
                <a:solidFill>
                  <a:schemeClr val="bg1"/>
                </a:solidFill>
              </a:rPr>
              <a:t>Электронные процедуры</a:t>
            </a:r>
            <a:endParaRPr lang="ru-RU" sz="3600" dirty="0">
              <a:solidFill>
                <a:schemeClr val="bg1"/>
              </a:solidFill>
            </a:endParaRPr>
          </a:p>
        </p:txBody>
      </p:sp>
      <p:sp>
        <p:nvSpPr>
          <p:cNvPr id="5" name="Прямоугольник 4"/>
          <p:cNvSpPr/>
          <p:nvPr/>
        </p:nvSpPr>
        <p:spPr>
          <a:xfrm>
            <a:off x="251520" y="1556792"/>
            <a:ext cx="8136904" cy="646331"/>
          </a:xfrm>
          <a:prstGeom prst="rect">
            <a:avLst/>
          </a:prstGeom>
        </p:spPr>
        <p:txBody>
          <a:bodyPr wrap="square">
            <a:spAutoFit/>
          </a:bodyPr>
          <a:lstStyle/>
          <a:p>
            <a:r>
              <a:rPr lang="ru-RU" b="1" dirty="0"/>
              <a:t>Не допускается регистрация офшорных компаний в единой информационной системе в качестве участников закупок.</a:t>
            </a:r>
            <a:endParaRPr lang="ru-RU" dirty="0"/>
          </a:p>
        </p:txBody>
      </p:sp>
      <p:sp>
        <p:nvSpPr>
          <p:cNvPr id="6" name="Прямоугольник 5"/>
          <p:cNvSpPr/>
          <p:nvPr/>
        </p:nvSpPr>
        <p:spPr>
          <a:xfrm>
            <a:off x="107504" y="2492896"/>
            <a:ext cx="8856984" cy="3416320"/>
          </a:xfrm>
          <a:prstGeom prst="rect">
            <a:avLst/>
          </a:prstGeom>
        </p:spPr>
        <p:txBody>
          <a:bodyPr wrap="square">
            <a:spAutoFit/>
          </a:bodyPr>
          <a:lstStyle/>
          <a:p>
            <a:r>
              <a:rPr lang="ru-RU" b="1" dirty="0"/>
              <a:t>4. Операторы электронных площадок не позднее рабочего дня, следующего после дня регистрации участника закупки в единой информационной системе, осуществляют аккредитацию такого участника на электронной площадке. Данная аккредитация осуществляется путем информационного взаимодействия электронной площадки с единой информационной системой и иными государственными информационными системами в соответствии с требованиями, установленными в соответствии с </a:t>
            </a:r>
            <a:r>
              <a:rPr lang="ru-RU" b="1" dirty="0">
                <a:hlinkClick r:id="rId3"/>
              </a:rPr>
              <a:t>частью 2 статьи 24.1</a:t>
            </a:r>
            <a:r>
              <a:rPr lang="ru-RU" b="1" dirty="0"/>
              <a:t> настоящего Федерального закона. При аккредитации оператор электронной площадки не вправе требовать от участника закупки какие-либо документы и (или) информацию.</a:t>
            </a:r>
            <a:endParaRPr lang="ru-RU" dirty="0"/>
          </a:p>
          <a:p>
            <a:r>
              <a:rPr lang="ru-RU" b="1" dirty="0"/>
              <a:t> </a:t>
            </a:r>
            <a:endParaRPr lang="ru-RU" dirty="0"/>
          </a:p>
          <a:p>
            <a:r>
              <a:rPr lang="ru-RU" b="1" dirty="0"/>
              <a:t>4.1. Оператор электронной площадки осуществляет ведение реестра участников закупок, аккредитованных на электронной площадке, </a:t>
            </a:r>
            <a:endParaRPr lang="ru-RU" dirty="0"/>
          </a:p>
        </p:txBody>
      </p:sp>
    </p:spTree>
    <p:extLst>
      <p:ext uri="{BB962C8B-B14F-4D97-AF65-F5344CB8AC3E}">
        <p14:creationId xmlns:p14="http://schemas.microsoft.com/office/powerpoint/2010/main" val="6811269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13</a:t>
            </a:fld>
            <a:endParaRPr lang="ru-RU" altLang="ru-RU" sz="1000">
              <a:solidFill>
                <a:srgbClr val="000000"/>
              </a:solidFill>
              <a:latin typeface="Arial" panose="020B0604020202020204" pitchFamily="34" charset="0"/>
              <a:ea typeface="ＭＳ Ｐゴシック" panose="020B0600070205080204" pitchFamily="34" charset="-128"/>
            </a:endParaRPr>
          </a:p>
        </p:txBody>
      </p:sp>
      <p:sp>
        <p:nvSpPr>
          <p:cNvPr id="7" name="TextBox 6"/>
          <p:cNvSpPr txBox="1"/>
          <p:nvPr/>
        </p:nvSpPr>
        <p:spPr>
          <a:xfrm>
            <a:off x="1331640" y="260648"/>
            <a:ext cx="7272808" cy="646331"/>
          </a:xfrm>
          <a:prstGeom prst="rect">
            <a:avLst/>
          </a:prstGeom>
          <a:noFill/>
        </p:spPr>
        <p:txBody>
          <a:bodyPr wrap="square" rtlCol="0">
            <a:spAutoFit/>
          </a:bodyPr>
          <a:lstStyle/>
          <a:p>
            <a:pPr algn="ctr"/>
            <a:r>
              <a:rPr lang="ru-RU" sz="3600" dirty="0" smtClean="0">
                <a:solidFill>
                  <a:schemeClr val="bg1"/>
                </a:solidFill>
              </a:rPr>
              <a:t>Электронные процедуры</a:t>
            </a:r>
            <a:endParaRPr lang="ru-RU" sz="3600" dirty="0">
              <a:solidFill>
                <a:schemeClr val="bg1"/>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620" y="1112359"/>
            <a:ext cx="8533836" cy="55894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162858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14</a:t>
            </a:fld>
            <a:endParaRPr lang="ru-RU" altLang="ru-RU" sz="1000">
              <a:solidFill>
                <a:srgbClr val="000000"/>
              </a:solidFill>
              <a:latin typeface="Arial" panose="020B0604020202020204" pitchFamily="34" charset="0"/>
              <a:ea typeface="ＭＳ Ｐゴシック" panose="020B0600070205080204" pitchFamily="34" charset="-128"/>
            </a:endParaRPr>
          </a:p>
        </p:txBody>
      </p:sp>
      <p:sp>
        <p:nvSpPr>
          <p:cNvPr id="7" name="TextBox 6"/>
          <p:cNvSpPr txBox="1"/>
          <p:nvPr/>
        </p:nvSpPr>
        <p:spPr>
          <a:xfrm>
            <a:off x="1331640" y="260648"/>
            <a:ext cx="7272808" cy="646331"/>
          </a:xfrm>
          <a:prstGeom prst="rect">
            <a:avLst/>
          </a:prstGeom>
          <a:noFill/>
        </p:spPr>
        <p:txBody>
          <a:bodyPr wrap="square" rtlCol="0">
            <a:spAutoFit/>
          </a:bodyPr>
          <a:lstStyle/>
          <a:p>
            <a:pPr algn="ctr"/>
            <a:r>
              <a:rPr lang="ru-RU" sz="3600" dirty="0" smtClean="0">
                <a:solidFill>
                  <a:schemeClr val="bg1"/>
                </a:solidFill>
              </a:rPr>
              <a:t>Электронные процедуры</a:t>
            </a:r>
            <a:endParaRPr lang="ru-RU" sz="3600" dirty="0">
              <a:solidFill>
                <a:schemeClr val="bg1"/>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4181" y="883950"/>
            <a:ext cx="7087319" cy="56495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01350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15</a:t>
            </a:fld>
            <a:endParaRPr lang="ru-RU" altLang="ru-RU" sz="1000">
              <a:solidFill>
                <a:srgbClr val="000000"/>
              </a:solidFill>
              <a:latin typeface="Arial" panose="020B0604020202020204" pitchFamily="34" charset="0"/>
              <a:ea typeface="ＭＳ Ｐゴシック" panose="020B0600070205080204" pitchFamily="34" charset="-128"/>
            </a:endParaRPr>
          </a:p>
        </p:txBody>
      </p:sp>
      <p:sp>
        <p:nvSpPr>
          <p:cNvPr id="7" name="TextBox 6"/>
          <p:cNvSpPr txBox="1"/>
          <p:nvPr/>
        </p:nvSpPr>
        <p:spPr>
          <a:xfrm>
            <a:off x="1331640" y="260648"/>
            <a:ext cx="7272808" cy="646331"/>
          </a:xfrm>
          <a:prstGeom prst="rect">
            <a:avLst/>
          </a:prstGeom>
          <a:noFill/>
        </p:spPr>
        <p:txBody>
          <a:bodyPr wrap="square" rtlCol="0">
            <a:spAutoFit/>
          </a:bodyPr>
          <a:lstStyle/>
          <a:p>
            <a:pPr algn="ctr"/>
            <a:r>
              <a:rPr lang="ru-RU" sz="3600" dirty="0" smtClean="0">
                <a:solidFill>
                  <a:schemeClr val="bg1"/>
                </a:solidFill>
              </a:rPr>
              <a:t>Электронные процедуры</a:t>
            </a:r>
            <a:endParaRPr lang="ru-RU" sz="3600" dirty="0">
              <a:solidFill>
                <a:schemeClr val="bg1"/>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4181" y="883950"/>
            <a:ext cx="7087319" cy="56495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818999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16</a:t>
            </a:fld>
            <a:endParaRPr lang="ru-RU" altLang="ru-RU" sz="1000">
              <a:solidFill>
                <a:srgbClr val="000000"/>
              </a:solidFill>
              <a:latin typeface="Arial" panose="020B0604020202020204" pitchFamily="34" charset="0"/>
              <a:ea typeface="ＭＳ Ｐゴシック" panose="020B0600070205080204" pitchFamily="34" charset="-128"/>
            </a:endParaRPr>
          </a:p>
        </p:txBody>
      </p:sp>
      <p:sp>
        <p:nvSpPr>
          <p:cNvPr id="7" name="TextBox 6"/>
          <p:cNvSpPr txBox="1"/>
          <p:nvPr/>
        </p:nvSpPr>
        <p:spPr>
          <a:xfrm>
            <a:off x="1331640" y="260648"/>
            <a:ext cx="7272808" cy="646331"/>
          </a:xfrm>
          <a:prstGeom prst="rect">
            <a:avLst/>
          </a:prstGeom>
          <a:noFill/>
        </p:spPr>
        <p:txBody>
          <a:bodyPr wrap="square" rtlCol="0">
            <a:spAutoFit/>
          </a:bodyPr>
          <a:lstStyle/>
          <a:p>
            <a:pPr algn="ctr"/>
            <a:r>
              <a:rPr lang="ru-RU" sz="3600" dirty="0" smtClean="0">
                <a:solidFill>
                  <a:schemeClr val="bg1"/>
                </a:solidFill>
              </a:rPr>
              <a:t>Электронные процедуры</a:t>
            </a:r>
            <a:endParaRPr lang="ru-RU" sz="3600" dirty="0">
              <a:solidFill>
                <a:schemeClr val="bg1"/>
              </a:solidFill>
            </a:endParaRPr>
          </a:p>
        </p:txBody>
      </p:sp>
      <p:sp>
        <p:nvSpPr>
          <p:cNvPr id="2" name="Прямоугольник 1"/>
          <p:cNvSpPr/>
          <p:nvPr/>
        </p:nvSpPr>
        <p:spPr>
          <a:xfrm>
            <a:off x="179512" y="1556792"/>
            <a:ext cx="8568952" cy="2246769"/>
          </a:xfrm>
          <a:prstGeom prst="rect">
            <a:avLst/>
          </a:prstGeom>
        </p:spPr>
        <p:txBody>
          <a:bodyPr wrap="square">
            <a:spAutoFit/>
          </a:bodyPr>
          <a:lstStyle/>
          <a:p>
            <a:r>
              <a:rPr lang="ru-RU" sz="2800" b="1" dirty="0" err="1"/>
              <a:t>Спецсчета</a:t>
            </a:r>
            <a:endParaRPr lang="ru-RU" sz="2800" dirty="0"/>
          </a:p>
          <a:p>
            <a:r>
              <a:rPr lang="ru-RU" sz="2800" dirty="0"/>
              <a:t>Для регистрации в ЕИС участник должен открыть специальный счет в одном из </a:t>
            </a:r>
            <a:r>
              <a:rPr lang="ru-RU" sz="2800" dirty="0" smtClean="0"/>
              <a:t>установленных </a:t>
            </a:r>
            <a:r>
              <a:rPr lang="ru-RU" sz="2800" dirty="0"/>
              <a:t>банков. Это счет для хранения на нем средств, используемых в качестве обеспечения заявок.</a:t>
            </a:r>
          </a:p>
        </p:txBody>
      </p:sp>
      <p:sp>
        <p:nvSpPr>
          <p:cNvPr id="3" name="Прямоугольник 2"/>
          <p:cNvSpPr/>
          <p:nvPr/>
        </p:nvSpPr>
        <p:spPr>
          <a:xfrm>
            <a:off x="179512" y="3933056"/>
            <a:ext cx="8784976" cy="2031325"/>
          </a:xfrm>
          <a:prstGeom prst="rect">
            <a:avLst/>
          </a:prstGeom>
        </p:spPr>
        <p:txBody>
          <a:bodyPr wrap="square">
            <a:spAutoFit/>
          </a:bodyPr>
          <a:lstStyle/>
          <a:p>
            <a:r>
              <a:rPr lang="ru-RU" dirty="0" smtClean="0"/>
              <a:t>РАСПОРЯЖЕНИЕ Правительства РФ </a:t>
            </a:r>
            <a:r>
              <a:rPr lang="ru-RU" dirty="0"/>
              <a:t>от 13 июля 2018 г. N </a:t>
            </a:r>
            <a:r>
              <a:rPr lang="ru-RU" dirty="0" smtClean="0"/>
              <a:t>1451-р – </a:t>
            </a:r>
          </a:p>
          <a:p>
            <a:r>
              <a:rPr lang="ru-RU" dirty="0" smtClean="0"/>
              <a:t> </a:t>
            </a:r>
            <a:r>
              <a:rPr lang="ru-RU" dirty="0"/>
              <a:t>ПЕРЕЧЕНЬ БАНКОВ, НА СПЕЦИАЛЬНЫЕ СЧЕТА КОТОРЫХ ВНОСЯТСЯ ПРЕДНАЗНАЧЕННЫЕ ДЛЯ ОБЕСПЕЧЕНИЯ ЗАЯВОК ДЕНЕЖНЫЕ СРЕДСТВА УЧАСТНИКОВ ОТКРЫТОГО КОНКУРСА В ЭЛЕКТРОННОЙ ФОРМЕ, КОНКУРСА С ОГРАНИЧЕННЫМ УЧАСТИЕМ В ЭЛЕКТРОННОЙ ФОРМЕ, ДВУХЭТАПНОГО КОНКУРСА В ЭЛЕКТРОННОЙ ФОРМЕ, ЭЛЕКТРОННОГО АУКЦИОНА, А ТАКЖЕ ДЕНЕЖНЫЕ СРЕДСТВА УЧАСТНИКОВ ЗАКРЫТЫХ ЭЛЕКТРОННЫХ ПРОЦЕДУР </a:t>
            </a:r>
          </a:p>
        </p:txBody>
      </p:sp>
    </p:spTree>
    <p:extLst>
      <p:ext uri="{BB962C8B-B14F-4D97-AF65-F5344CB8AC3E}">
        <p14:creationId xmlns:p14="http://schemas.microsoft.com/office/powerpoint/2010/main" val="42278255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 name="Title 1"/>
          <p:cNvSpPr txBox="1">
            <a:spLocks/>
          </p:cNvSpPr>
          <p:nvPr/>
        </p:nvSpPr>
        <p:spPr bwMode="auto">
          <a:xfrm>
            <a:off x="1428750" y="290513"/>
            <a:ext cx="7469188" cy="798512"/>
          </a:xfrm>
          <a:prstGeom prst="rect">
            <a:avLst/>
          </a:prstGeom>
          <a:noFill/>
          <a:ln w="9525">
            <a:noFill/>
            <a:miter lim="800000"/>
            <a:headEnd/>
            <a:tailEnd/>
          </a:ln>
        </p:spPr>
        <p:txBody>
          <a:bodyPr anchor="ctr"/>
          <a:lstStyle/>
          <a:p>
            <a:pPr algn="ctr" defTabSz="457200">
              <a:defRPr/>
            </a:pPr>
            <a:r>
              <a:rPr lang="ru-RU" sz="2400" b="1" dirty="0">
                <a:solidFill>
                  <a:prstClr val="white"/>
                </a:solidFill>
                <a:effectLst>
                  <a:outerShdw blurRad="38100" dist="38100" dir="2700000" algn="tl">
                    <a:srgbClr val="000000">
                      <a:alpha val="43137"/>
                    </a:srgbClr>
                  </a:outerShdw>
                </a:effectLst>
                <a:ea typeface="ＭＳ Ｐゴシック"/>
                <a:cs typeface="Times New Roman" panose="02020603050405020304" pitchFamily="18" charset="0"/>
              </a:rPr>
              <a:t>Обеспечение заявок на участие в конкурсах и аукционах</a:t>
            </a:r>
          </a:p>
        </p:txBody>
      </p:sp>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17</a:t>
            </a:fld>
            <a:endParaRPr lang="ru-RU" altLang="ru-RU" sz="1000">
              <a:solidFill>
                <a:srgbClr val="000000"/>
              </a:solidFill>
              <a:latin typeface="Arial" panose="020B0604020202020204" pitchFamily="34" charset="0"/>
              <a:ea typeface="ＭＳ Ｐゴシック" panose="020B0600070205080204" pitchFamily="34" charset="-128"/>
            </a:endParaRPr>
          </a:p>
        </p:txBody>
      </p:sp>
      <p:sp>
        <p:nvSpPr>
          <p:cNvPr id="3" name="Объект 2"/>
          <p:cNvSpPr>
            <a:spLocks noGrp="1"/>
          </p:cNvSpPr>
          <p:nvPr>
            <p:ph idx="1"/>
          </p:nvPr>
        </p:nvSpPr>
        <p:spPr/>
        <p:txBody>
          <a:bodyPr/>
          <a:lstStyle/>
          <a:p>
            <a:pPr marL="0" indent="0" algn="just">
              <a:buNone/>
            </a:pPr>
            <a:r>
              <a:rPr lang="ru-RU" sz="2400" dirty="0" smtClean="0"/>
              <a:t>Постановление Правительства РФ №626 от 30.05.2018г.</a:t>
            </a:r>
          </a:p>
          <a:p>
            <a:pPr marL="0" indent="0" algn="just">
              <a:buNone/>
            </a:pPr>
            <a:r>
              <a:rPr lang="ru-RU" sz="2400" dirty="0" smtClean="0"/>
              <a:t>«Об </a:t>
            </a:r>
            <a:r>
              <a:rPr lang="ru-RU" sz="2400" dirty="0"/>
              <a:t>установлении требований к договору специального счета, </a:t>
            </a:r>
            <a:r>
              <a:rPr lang="ru-RU" sz="2400" dirty="0" smtClean="0"/>
              <a:t>‎</a:t>
            </a:r>
            <a:r>
              <a:rPr lang="ru-RU" sz="2400" dirty="0"/>
              <a:t>к порядку использования имеющегося у участника закупки банковского счета в качестве специального счета, требований к условиям соглашения о взаимодействии оператора электронной площадки с банком, порядка взаимодействия участника закупки, оператора электронной площадки и заказчика в случае предоставления участником закупки банковской гарантии в качестве обеспечения </a:t>
            </a:r>
            <a:r>
              <a:rPr lang="ru-RU" sz="2400" dirty="0" smtClean="0"/>
              <a:t>заявки»</a:t>
            </a:r>
          </a:p>
        </p:txBody>
      </p:sp>
    </p:spTree>
    <p:extLst>
      <p:ext uri="{BB962C8B-B14F-4D97-AF65-F5344CB8AC3E}">
        <p14:creationId xmlns:p14="http://schemas.microsoft.com/office/powerpoint/2010/main" val="19966180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 name="Title 1"/>
          <p:cNvSpPr txBox="1">
            <a:spLocks/>
          </p:cNvSpPr>
          <p:nvPr/>
        </p:nvSpPr>
        <p:spPr bwMode="auto">
          <a:xfrm>
            <a:off x="1428750" y="290513"/>
            <a:ext cx="7469188" cy="798512"/>
          </a:xfrm>
          <a:prstGeom prst="rect">
            <a:avLst/>
          </a:prstGeom>
          <a:noFill/>
          <a:ln w="9525">
            <a:noFill/>
            <a:miter lim="800000"/>
            <a:headEnd/>
            <a:tailEnd/>
          </a:ln>
        </p:spPr>
        <p:txBody>
          <a:bodyPr anchor="ctr"/>
          <a:lstStyle/>
          <a:p>
            <a:pPr algn="ctr" defTabSz="457200">
              <a:defRPr/>
            </a:pPr>
            <a:r>
              <a:rPr lang="ru-RU" sz="2400" b="1" dirty="0" smtClean="0">
                <a:solidFill>
                  <a:prstClr val="white"/>
                </a:solidFill>
                <a:effectLst>
                  <a:outerShdw blurRad="38100" dist="38100" dir="2700000" algn="tl">
                    <a:srgbClr val="000000">
                      <a:alpha val="43137"/>
                    </a:srgbClr>
                  </a:outerShdw>
                </a:effectLst>
                <a:ea typeface="ＭＳ Ｐゴシック"/>
                <a:cs typeface="Times New Roman" panose="02020603050405020304" pitchFamily="18" charset="0"/>
              </a:rPr>
              <a:t>Обеспечение заявок на участие в конкурсах и аукционах</a:t>
            </a:r>
            <a:endParaRPr lang="ru-RU" sz="2400" b="1" dirty="0">
              <a:solidFill>
                <a:prstClr val="white"/>
              </a:solidFill>
              <a:effectLst>
                <a:outerShdw blurRad="38100" dist="38100" dir="2700000" algn="tl">
                  <a:srgbClr val="000000">
                    <a:alpha val="43137"/>
                  </a:srgbClr>
                </a:outerShdw>
              </a:effectLst>
              <a:ea typeface="ＭＳ Ｐゴシック"/>
              <a:cs typeface="Times New Roman" panose="02020603050405020304" pitchFamily="18" charset="0"/>
            </a:endParaRPr>
          </a:p>
        </p:txBody>
      </p:sp>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18</a:t>
            </a:fld>
            <a:endParaRPr lang="ru-RU" altLang="ru-RU" sz="1000">
              <a:solidFill>
                <a:srgbClr val="000000"/>
              </a:solidFill>
              <a:latin typeface="Arial" panose="020B0604020202020204" pitchFamily="34" charset="0"/>
              <a:ea typeface="ＭＳ Ｐゴシック" panose="020B0600070205080204" pitchFamily="34" charset="-128"/>
            </a:endParaRPr>
          </a:p>
        </p:txBody>
      </p:sp>
      <p:sp>
        <p:nvSpPr>
          <p:cNvPr id="3" name="Объект 2"/>
          <p:cNvSpPr>
            <a:spLocks noGrp="1"/>
          </p:cNvSpPr>
          <p:nvPr>
            <p:ph idx="1"/>
          </p:nvPr>
        </p:nvSpPr>
        <p:spPr/>
        <p:txBody>
          <a:bodyPr/>
          <a:lstStyle/>
          <a:p>
            <a:pPr marL="0" indent="0" algn="just">
              <a:buNone/>
            </a:pPr>
            <a:r>
              <a:rPr lang="ru-RU" sz="2000" dirty="0" smtClean="0"/>
              <a:t>Обязательно при условии:  НМЦК превышает 1 миллион рублей (ППРФ №439 от 12.04.2018г.).</a:t>
            </a:r>
          </a:p>
          <a:p>
            <a:pPr marL="0" indent="0" algn="just">
              <a:buNone/>
            </a:pPr>
            <a:r>
              <a:rPr lang="ru-RU" sz="2000" dirty="0" smtClean="0"/>
              <a:t>Допускается внесением денежных средств или банковской гарантией         </a:t>
            </a:r>
            <a:r>
              <a:rPr lang="ru-RU" sz="2000" dirty="0" smtClean="0">
                <a:solidFill>
                  <a:srgbClr val="FF0000"/>
                </a:solidFill>
              </a:rPr>
              <a:t>(с 01.07.2019г.)</a:t>
            </a:r>
            <a:r>
              <a:rPr lang="ru-RU" sz="2000" dirty="0" smtClean="0"/>
              <a:t>. Оператор ЭП осуществляет взаимодействие с реестром банковских гарантий.</a:t>
            </a:r>
          </a:p>
          <a:p>
            <a:pPr marL="0" indent="0" algn="just">
              <a:buNone/>
            </a:pPr>
            <a:r>
              <a:rPr lang="ru-RU" sz="2000" dirty="0" smtClean="0"/>
              <a:t>освобождаются от обеспечения заявок государственные, муниципальные учреждения (ч.6 ст.44).</a:t>
            </a:r>
          </a:p>
          <a:p>
            <a:pPr marL="0" indent="0" algn="just">
              <a:buNone/>
            </a:pPr>
            <a:r>
              <a:rPr lang="ru-RU" sz="2000" dirty="0" smtClean="0"/>
              <a:t>Возврат денежных средств на специальный счет участника (в случае электронных закупок) – не позднее 1 рабочего дня с даты наступления установленных событий.</a:t>
            </a:r>
          </a:p>
          <a:p>
            <a:pPr marL="0" indent="0" algn="just">
              <a:buNone/>
            </a:pPr>
            <a:r>
              <a:rPr lang="ru-RU" sz="2000" dirty="0" smtClean="0">
                <a:solidFill>
                  <a:srgbClr val="FF0000"/>
                </a:solidFill>
              </a:rPr>
              <a:t>Денежные средства участников находятся не на счету оператора, а на специальном счету в банке из перечня, утвержденного Правительством РФ.</a:t>
            </a:r>
          </a:p>
          <a:p>
            <a:pPr marL="0" indent="0" algn="just">
              <a:buNone/>
            </a:pPr>
            <a:r>
              <a:rPr lang="ru-RU" sz="2000" dirty="0" smtClean="0"/>
              <a:t>Оператор заключает соглашения о взаимодействии с каждым из банков Перечня.</a:t>
            </a:r>
          </a:p>
          <a:p>
            <a:pPr marL="0" indent="0" algn="just">
              <a:buNone/>
            </a:pPr>
            <a:endParaRPr lang="ru-RU" sz="2000" dirty="0" smtClean="0"/>
          </a:p>
          <a:p>
            <a:pPr marL="0" indent="0" algn="just">
              <a:buNone/>
            </a:pPr>
            <a:endParaRPr lang="ru-RU" sz="2000" dirty="0" smtClean="0">
              <a:solidFill>
                <a:srgbClr val="FF0000"/>
              </a:solidFill>
            </a:endParaRPr>
          </a:p>
          <a:p>
            <a:pPr marL="0" indent="0">
              <a:buNone/>
            </a:pPr>
            <a:endParaRPr lang="ru-RU" sz="2000" dirty="0"/>
          </a:p>
        </p:txBody>
      </p:sp>
    </p:spTree>
    <p:extLst>
      <p:ext uri="{BB962C8B-B14F-4D97-AF65-F5344CB8AC3E}">
        <p14:creationId xmlns:p14="http://schemas.microsoft.com/office/powerpoint/2010/main" val="39572288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19</a:t>
            </a:fld>
            <a:endParaRPr lang="ru-RU" altLang="ru-RU" sz="1000">
              <a:solidFill>
                <a:srgbClr val="000000"/>
              </a:solidFill>
              <a:latin typeface="Arial" panose="020B0604020202020204" pitchFamily="34" charset="0"/>
              <a:ea typeface="ＭＳ Ｐゴシック" panose="020B0600070205080204" pitchFamily="34" charset="-128"/>
            </a:endParaRPr>
          </a:p>
        </p:txBody>
      </p:sp>
      <p:sp>
        <p:nvSpPr>
          <p:cNvPr id="7" name="TextBox 6"/>
          <p:cNvSpPr txBox="1"/>
          <p:nvPr/>
        </p:nvSpPr>
        <p:spPr>
          <a:xfrm>
            <a:off x="1331640" y="260648"/>
            <a:ext cx="7272808" cy="646331"/>
          </a:xfrm>
          <a:prstGeom prst="rect">
            <a:avLst/>
          </a:prstGeom>
          <a:noFill/>
        </p:spPr>
        <p:txBody>
          <a:bodyPr wrap="square" rtlCol="0">
            <a:spAutoFit/>
          </a:bodyPr>
          <a:lstStyle/>
          <a:p>
            <a:pPr algn="ctr"/>
            <a:r>
              <a:rPr lang="ru-RU" sz="3600" dirty="0" smtClean="0">
                <a:solidFill>
                  <a:schemeClr val="bg1"/>
                </a:solidFill>
              </a:rPr>
              <a:t>Электронные процедуры</a:t>
            </a:r>
            <a:endParaRPr lang="ru-RU" sz="3600" dirty="0">
              <a:solidFill>
                <a:schemeClr val="bg1"/>
              </a:solidFill>
            </a:endParaRPr>
          </a:p>
        </p:txBody>
      </p:sp>
      <p:sp>
        <p:nvSpPr>
          <p:cNvPr id="2" name="Прямоугольник 1"/>
          <p:cNvSpPr/>
          <p:nvPr/>
        </p:nvSpPr>
        <p:spPr>
          <a:xfrm>
            <a:off x="251520" y="1700808"/>
            <a:ext cx="6606480" cy="1477328"/>
          </a:xfrm>
          <a:prstGeom prst="rect">
            <a:avLst/>
          </a:prstGeom>
        </p:spPr>
        <p:txBody>
          <a:bodyPr wrap="square">
            <a:spAutoFit/>
          </a:bodyPr>
          <a:lstStyle/>
          <a:p>
            <a:r>
              <a:rPr lang="ru-RU" dirty="0"/>
              <a:t>Форма предоставления обеспечения заявки – до 01 июля 2019 – только деньги на </a:t>
            </a:r>
            <a:r>
              <a:rPr lang="ru-RU" dirty="0" err="1"/>
              <a:t>спецсчете</a:t>
            </a:r>
            <a:r>
              <a:rPr lang="ru-RU" dirty="0"/>
              <a:t>. После 1 июля выбирает участник – или деньги на </a:t>
            </a:r>
            <a:r>
              <a:rPr lang="ru-RU" dirty="0" err="1"/>
              <a:t>спецсчете</a:t>
            </a:r>
            <a:r>
              <a:rPr lang="ru-RU" dirty="0"/>
              <a:t> или банковская гарантия. Требования к БГ установлены законом (</a:t>
            </a:r>
            <a:r>
              <a:rPr lang="ru-RU" dirty="0" err="1"/>
              <a:t>ст</a:t>
            </a:r>
            <a:r>
              <a:rPr lang="ru-RU" dirty="0"/>
              <a:t> 45), а также требования установлены к выдающим их банкам.</a:t>
            </a:r>
          </a:p>
        </p:txBody>
      </p:sp>
      <p:sp>
        <p:nvSpPr>
          <p:cNvPr id="3" name="Прямоугольник 2"/>
          <p:cNvSpPr/>
          <p:nvPr/>
        </p:nvSpPr>
        <p:spPr>
          <a:xfrm>
            <a:off x="251520" y="3717032"/>
            <a:ext cx="7704856" cy="923330"/>
          </a:xfrm>
          <a:prstGeom prst="rect">
            <a:avLst/>
          </a:prstGeom>
        </p:spPr>
        <p:txBody>
          <a:bodyPr wrap="square">
            <a:spAutoFit/>
          </a:bodyPr>
          <a:lstStyle/>
          <a:p>
            <a:r>
              <a:rPr lang="ru-RU" dirty="0"/>
              <a:t>Проверка обеспечения заявки возложена на ЭП -  взаимодействие с банками по </a:t>
            </a:r>
            <a:r>
              <a:rPr lang="ru-RU" dirty="0" err="1"/>
              <a:t>спецсчетам</a:t>
            </a:r>
            <a:r>
              <a:rPr lang="ru-RU" dirty="0"/>
              <a:t>. Проверка БГ  в обеспечение заявки на ЭП, через режим взаимодействия ЭП и реестра БГ</a:t>
            </a:r>
          </a:p>
        </p:txBody>
      </p:sp>
    </p:spTree>
    <p:extLst>
      <p:ext uri="{BB962C8B-B14F-4D97-AF65-F5344CB8AC3E}">
        <p14:creationId xmlns:p14="http://schemas.microsoft.com/office/powerpoint/2010/main" val="29122926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2</a:t>
            </a:fld>
            <a:endParaRPr lang="ru-RU" altLang="ru-RU" sz="1000">
              <a:solidFill>
                <a:srgbClr val="000000"/>
              </a:solidFill>
              <a:latin typeface="Arial" panose="020B0604020202020204" pitchFamily="34" charset="0"/>
              <a:ea typeface="ＭＳ Ｐゴシック" panose="020B0600070205080204" pitchFamily="34" charset="-128"/>
            </a:endParaRPr>
          </a:p>
        </p:txBody>
      </p:sp>
      <p:sp>
        <p:nvSpPr>
          <p:cNvPr id="3" name="TextBox 2"/>
          <p:cNvSpPr txBox="1"/>
          <p:nvPr/>
        </p:nvSpPr>
        <p:spPr>
          <a:xfrm>
            <a:off x="1547664" y="332656"/>
            <a:ext cx="7272808" cy="646331"/>
          </a:xfrm>
          <a:prstGeom prst="rect">
            <a:avLst/>
          </a:prstGeom>
          <a:noFill/>
        </p:spPr>
        <p:txBody>
          <a:bodyPr wrap="square" rtlCol="0">
            <a:spAutoFit/>
          </a:bodyPr>
          <a:lstStyle/>
          <a:p>
            <a:pPr algn="ctr"/>
            <a:r>
              <a:rPr lang="ru-RU" sz="3600" dirty="0" smtClean="0">
                <a:solidFill>
                  <a:schemeClr val="bg1"/>
                </a:solidFill>
              </a:rPr>
              <a:t>Электронные процедуры</a:t>
            </a:r>
            <a:endParaRPr lang="ru-RU" sz="3600" dirty="0">
              <a:solidFill>
                <a:schemeClr val="bg1"/>
              </a:solidFill>
            </a:endParaRPr>
          </a:p>
        </p:txBody>
      </p:sp>
      <p:sp>
        <p:nvSpPr>
          <p:cNvPr id="4" name="Прямоугольник 3"/>
          <p:cNvSpPr/>
          <p:nvPr/>
        </p:nvSpPr>
        <p:spPr>
          <a:xfrm>
            <a:off x="251520" y="1484783"/>
            <a:ext cx="8568952" cy="3693319"/>
          </a:xfrm>
          <a:prstGeom prst="rect">
            <a:avLst/>
          </a:prstGeom>
        </p:spPr>
        <p:txBody>
          <a:bodyPr wrap="square">
            <a:spAutoFit/>
          </a:bodyPr>
          <a:lstStyle/>
          <a:p>
            <a:r>
              <a:rPr lang="ru-RU" dirty="0"/>
              <a:t>Конкурентными способами определения поставщиков (подрядчиков, исполнителей) являются конкурсы (открытый конкурс, конкурс с ограниченным участием, двухэтапный конкурс, закрытый конкурс, закрытый конкурс с ограниченным участием, закрытый двухэтапный конкурс), аукционы (электронный аукцион, закрытый аукцион), запрос котировок, запрос предложений</a:t>
            </a:r>
            <a:r>
              <a:rPr lang="ru-RU" dirty="0" smtClean="0"/>
              <a:t>.</a:t>
            </a:r>
          </a:p>
          <a:p>
            <a:r>
              <a:rPr lang="ru-RU" dirty="0" smtClean="0"/>
              <a:t> </a:t>
            </a:r>
          </a:p>
          <a:p>
            <a:r>
              <a:rPr lang="ru-RU" dirty="0" smtClean="0"/>
              <a:t>С </a:t>
            </a:r>
            <a:r>
              <a:rPr lang="ru-RU" dirty="0"/>
              <a:t>учетом особенностей, установленных настоящим Федеральным законом, в электронной форме проводятся </a:t>
            </a:r>
            <a:r>
              <a:rPr lang="ru-RU" b="1" dirty="0"/>
              <a:t>открытый конкурс, конкурс с ограниченным участием, двухэтапный конкурс, электронный аукцион, запрос котировок, запрос предложений (далее также - электронные процедуры),</a:t>
            </a:r>
            <a:r>
              <a:rPr lang="ru-RU" dirty="0"/>
              <a:t> а также в случаях, установленных решением Правительства Российской Федерации, </a:t>
            </a:r>
            <a:r>
              <a:rPr lang="ru-RU" dirty="0" smtClean="0"/>
              <a:t>закрытый </a:t>
            </a:r>
            <a:r>
              <a:rPr lang="ru-RU" dirty="0"/>
              <a:t>конкурс, закрытый конкурс с ограниченным участием, закрытый двухэтапный конкурс, закрытый аукцион (далее также - закрытые электронные процедуры).</a:t>
            </a:r>
          </a:p>
        </p:txBody>
      </p:sp>
    </p:spTree>
    <p:extLst>
      <p:ext uri="{BB962C8B-B14F-4D97-AF65-F5344CB8AC3E}">
        <p14:creationId xmlns:p14="http://schemas.microsoft.com/office/powerpoint/2010/main" val="18245857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 name="Title 1"/>
          <p:cNvSpPr txBox="1">
            <a:spLocks/>
          </p:cNvSpPr>
          <p:nvPr/>
        </p:nvSpPr>
        <p:spPr bwMode="auto">
          <a:xfrm>
            <a:off x="1428750" y="290513"/>
            <a:ext cx="7469188" cy="798512"/>
          </a:xfrm>
          <a:prstGeom prst="rect">
            <a:avLst/>
          </a:prstGeom>
          <a:noFill/>
          <a:ln w="9525">
            <a:noFill/>
            <a:miter lim="800000"/>
            <a:headEnd/>
            <a:tailEnd/>
          </a:ln>
        </p:spPr>
        <p:txBody>
          <a:bodyPr anchor="ctr"/>
          <a:lstStyle/>
          <a:p>
            <a:pPr algn="ctr" defTabSz="457200">
              <a:defRPr/>
            </a:pPr>
            <a:r>
              <a:rPr lang="ru-RU" sz="2400" b="1" dirty="0">
                <a:solidFill>
                  <a:prstClr val="white"/>
                </a:solidFill>
                <a:effectLst>
                  <a:outerShdw blurRad="38100" dist="38100" dir="2700000" algn="tl">
                    <a:srgbClr val="000000">
                      <a:alpha val="43137"/>
                    </a:srgbClr>
                  </a:outerShdw>
                </a:effectLst>
                <a:ea typeface="ＭＳ Ｐゴシック"/>
                <a:cs typeface="Times New Roman" panose="02020603050405020304" pitchFamily="18" charset="0"/>
              </a:rPr>
              <a:t>Обеспечение заявок на участие в конкурсах и аукционах</a:t>
            </a:r>
          </a:p>
        </p:txBody>
      </p:sp>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20</a:t>
            </a:fld>
            <a:endParaRPr lang="ru-RU" altLang="ru-RU" sz="1000">
              <a:solidFill>
                <a:srgbClr val="000000"/>
              </a:solidFill>
              <a:latin typeface="Arial" panose="020B0604020202020204" pitchFamily="34" charset="0"/>
              <a:ea typeface="ＭＳ Ｐゴシック" panose="020B0600070205080204" pitchFamily="34" charset="-128"/>
            </a:endParaRPr>
          </a:p>
        </p:txBody>
      </p:sp>
      <p:sp>
        <p:nvSpPr>
          <p:cNvPr id="3" name="Объект 2"/>
          <p:cNvSpPr>
            <a:spLocks noGrp="1"/>
          </p:cNvSpPr>
          <p:nvPr>
            <p:ph idx="1"/>
          </p:nvPr>
        </p:nvSpPr>
        <p:spPr>
          <a:xfrm>
            <a:off x="457200" y="1600200"/>
            <a:ext cx="8229600" cy="4637112"/>
          </a:xfrm>
        </p:spPr>
        <p:txBody>
          <a:bodyPr/>
          <a:lstStyle/>
          <a:p>
            <a:pPr marL="0" indent="0" algn="ctr">
              <a:buNone/>
            </a:pPr>
            <a:r>
              <a:rPr lang="ru-RU" sz="2000" dirty="0" smtClean="0">
                <a:solidFill>
                  <a:srgbClr val="FF0000"/>
                </a:solidFill>
              </a:rPr>
              <a:t>Правительство устанавливает порядок взимания платы за участие в электронной процедуре с участника и (или) с заказчика.</a:t>
            </a:r>
          </a:p>
          <a:p>
            <a:pPr marL="0" indent="0" algn="just">
              <a:buNone/>
            </a:pPr>
            <a:r>
              <a:rPr lang="ru-RU" sz="1600" dirty="0"/>
              <a:t>Постановление Правительства РФ от 10 мая 2018 г. N </a:t>
            </a:r>
            <a:r>
              <a:rPr lang="ru-RU" sz="1600" dirty="0" smtClean="0"/>
              <a:t>564 «О </a:t>
            </a:r>
            <a:r>
              <a:rPr lang="ru-RU" sz="1600" dirty="0"/>
              <a:t>взимании операторами электронных площадок, операторами специализированных электронных площадок платы при проведении электронной процедуры, закрытой электронной процедуры и установлении ее предельных </a:t>
            </a:r>
            <a:r>
              <a:rPr lang="ru-RU" sz="1600" dirty="0" smtClean="0"/>
              <a:t>размеров».</a:t>
            </a:r>
          </a:p>
          <a:p>
            <a:pPr marL="0" indent="0" algn="just">
              <a:buNone/>
            </a:pPr>
            <a:r>
              <a:rPr lang="ru-RU" sz="1600" dirty="0" smtClean="0">
                <a:solidFill>
                  <a:srgbClr val="FF0000"/>
                </a:solidFill>
              </a:rPr>
              <a:t>При </a:t>
            </a:r>
            <a:r>
              <a:rPr lang="ru-RU" sz="1600" dirty="0">
                <a:solidFill>
                  <a:srgbClr val="FF0000"/>
                </a:solidFill>
              </a:rPr>
              <a:t>проведении открытого конкурса в электронной форме, конкурса с ограниченным участием в электронной форме, двухэтапного конкурса в электронной форме, электронного аукциона денежные средства, предназначенные для обеспечения заявок, вносятся участниками закупок на специальные счета, открытые ими в банках, перечень которых устанавливается Правительством Российской Федерации (далее - специальный счет</a:t>
            </a:r>
            <a:r>
              <a:rPr lang="ru-RU" sz="1600" dirty="0" smtClean="0">
                <a:solidFill>
                  <a:srgbClr val="FF0000"/>
                </a:solidFill>
              </a:rPr>
              <a:t>) ч.10 ст.44 44-ФЗ</a:t>
            </a:r>
            <a:endParaRPr lang="ru-RU" sz="1600" dirty="0">
              <a:solidFill>
                <a:srgbClr val="FF0000"/>
              </a:solidFill>
            </a:endParaRPr>
          </a:p>
          <a:p>
            <a:pPr marL="0" indent="0" algn="just">
              <a:buNone/>
            </a:pPr>
            <a:r>
              <a:rPr lang="ru-RU" sz="1600" dirty="0" smtClean="0"/>
              <a:t>ПП </a:t>
            </a:r>
            <a:r>
              <a:rPr lang="ru-RU" sz="1600" dirty="0"/>
              <a:t>РФ от 29 июня 2018 г. N </a:t>
            </a:r>
            <a:r>
              <a:rPr lang="ru-RU" sz="1600" dirty="0" smtClean="0"/>
              <a:t>748 «О </a:t>
            </a:r>
            <a:r>
              <a:rPr lang="ru-RU" sz="1600" dirty="0"/>
              <a:t>требованиях к банкам (включая требования к их финансовой устойчивости), в которых участниками закупок открываются специальные счета, на которые вносятся денежные средства, предназначенные для обеспечения заявок на участие в закупках товаров, работ, </a:t>
            </a:r>
            <a:r>
              <a:rPr lang="ru-RU" sz="1600" dirty="0" smtClean="0"/>
              <a:t>услуг». </a:t>
            </a:r>
          </a:p>
          <a:p>
            <a:pPr marL="0" indent="0" algn="just">
              <a:buNone/>
            </a:pPr>
            <a:r>
              <a:rPr lang="ru-RU" sz="1600" dirty="0" smtClean="0"/>
              <a:t>Утвержденный перечень банков – РП РФ №1451-р от 13 июля 2018г.</a:t>
            </a:r>
          </a:p>
          <a:p>
            <a:pPr marL="0" indent="0" algn="just">
              <a:buNone/>
            </a:pPr>
            <a:endParaRPr lang="ru-RU" sz="1600" dirty="0"/>
          </a:p>
          <a:p>
            <a:pPr marL="0" indent="0" algn="just">
              <a:buNone/>
            </a:pPr>
            <a:endParaRPr lang="ru-RU" sz="1600" dirty="0">
              <a:solidFill>
                <a:srgbClr val="FF0000"/>
              </a:solidFill>
            </a:endParaRPr>
          </a:p>
          <a:p>
            <a:pPr marL="0" indent="0" algn="just">
              <a:buNone/>
            </a:pPr>
            <a:endParaRPr lang="ru-RU" sz="1600" dirty="0">
              <a:solidFill>
                <a:srgbClr val="FF0000"/>
              </a:solidFill>
            </a:endParaRPr>
          </a:p>
          <a:p>
            <a:pPr marL="0" indent="0" algn="just">
              <a:buNone/>
            </a:pPr>
            <a:endParaRPr lang="ru-RU" sz="1600" dirty="0"/>
          </a:p>
          <a:p>
            <a:pPr marL="0" indent="0" algn="just">
              <a:buNone/>
            </a:pPr>
            <a:endParaRPr lang="ru-RU" sz="2000" dirty="0">
              <a:solidFill>
                <a:srgbClr val="FF0000"/>
              </a:solidFill>
            </a:endParaRPr>
          </a:p>
          <a:p>
            <a:pPr marL="0" indent="0" algn="just">
              <a:buNone/>
            </a:pPr>
            <a:endParaRPr lang="ru-RU" sz="2000" dirty="0" smtClean="0">
              <a:solidFill>
                <a:srgbClr val="FF0000"/>
              </a:solidFill>
            </a:endParaRPr>
          </a:p>
        </p:txBody>
      </p:sp>
    </p:spTree>
    <p:extLst>
      <p:ext uri="{BB962C8B-B14F-4D97-AF65-F5344CB8AC3E}">
        <p14:creationId xmlns:p14="http://schemas.microsoft.com/office/powerpoint/2010/main" val="7828998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21</a:t>
            </a:fld>
            <a:endParaRPr lang="ru-RU" altLang="ru-RU" sz="1000">
              <a:solidFill>
                <a:srgbClr val="000000"/>
              </a:solidFill>
              <a:latin typeface="Arial" panose="020B0604020202020204" pitchFamily="34" charset="0"/>
              <a:ea typeface="ＭＳ Ｐゴシック" panose="020B0600070205080204" pitchFamily="34" charset="-128"/>
            </a:endParaRPr>
          </a:p>
        </p:txBody>
      </p:sp>
      <p:sp>
        <p:nvSpPr>
          <p:cNvPr id="7" name="TextBox 6"/>
          <p:cNvSpPr txBox="1"/>
          <p:nvPr/>
        </p:nvSpPr>
        <p:spPr>
          <a:xfrm>
            <a:off x="1331640" y="260648"/>
            <a:ext cx="7272808" cy="646331"/>
          </a:xfrm>
          <a:prstGeom prst="rect">
            <a:avLst/>
          </a:prstGeom>
          <a:noFill/>
        </p:spPr>
        <p:txBody>
          <a:bodyPr wrap="square" rtlCol="0">
            <a:spAutoFit/>
          </a:bodyPr>
          <a:lstStyle/>
          <a:p>
            <a:pPr algn="ctr"/>
            <a:r>
              <a:rPr lang="ru-RU" sz="3600" dirty="0" smtClean="0">
                <a:solidFill>
                  <a:schemeClr val="bg1"/>
                </a:solidFill>
              </a:rPr>
              <a:t>Электронные процедуры</a:t>
            </a:r>
            <a:endParaRPr lang="ru-RU" sz="3600" dirty="0">
              <a:solidFill>
                <a:schemeClr val="bg1"/>
              </a:solidFill>
            </a:endParaRPr>
          </a:p>
        </p:txBody>
      </p:sp>
      <p:sp>
        <p:nvSpPr>
          <p:cNvPr id="2" name="Прямоугольник 1"/>
          <p:cNvSpPr/>
          <p:nvPr/>
        </p:nvSpPr>
        <p:spPr>
          <a:xfrm>
            <a:off x="251520" y="1772816"/>
            <a:ext cx="4535281" cy="369332"/>
          </a:xfrm>
          <a:prstGeom prst="rect">
            <a:avLst/>
          </a:prstGeom>
        </p:spPr>
        <p:txBody>
          <a:bodyPr wrap="none">
            <a:spAutoFit/>
          </a:bodyPr>
          <a:lstStyle/>
          <a:p>
            <a:r>
              <a:rPr lang="ru-RU" b="1" dirty="0"/>
              <a:t>Обеспечение исполнения контракта </a:t>
            </a:r>
            <a:r>
              <a:rPr lang="ru-RU" b="1" dirty="0" err="1"/>
              <a:t>ст</a:t>
            </a:r>
            <a:r>
              <a:rPr lang="ru-RU" b="1" dirty="0"/>
              <a:t> 96</a:t>
            </a:r>
            <a:endParaRPr lang="ru-RU" dirty="0"/>
          </a:p>
        </p:txBody>
      </p:sp>
      <p:sp>
        <p:nvSpPr>
          <p:cNvPr id="3" name="Прямоугольник 2"/>
          <p:cNvSpPr/>
          <p:nvPr/>
        </p:nvSpPr>
        <p:spPr>
          <a:xfrm>
            <a:off x="323528" y="2492896"/>
            <a:ext cx="8496944" cy="2308324"/>
          </a:xfrm>
          <a:prstGeom prst="rect">
            <a:avLst/>
          </a:prstGeom>
        </p:spPr>
        <p:txBody>
          <a:bodyPr wrap="square">
            <a:spAutoFit/>
          </a:bodyPr>
          <a:lstStyle/>
          <a:p>
            <a:r>
              <a:rPr lang="ru-RU" dirty="0"/>
              <a:t>Заказчиком, за исключением случаев, когда не обязан а вправе </a:t>
            </a:r>
            <a:r>
              <a:rPr lang="ru-RU" dirty="0" smtClean="0"/>
              <a:t>в </a:t>
            </a:r>
            <a:r>
              <a:rPr lang="ru-RU" dirty="0"/>
              <a:t>извещении об осуществлении закупки, документации о закупке, проекте контракта, приглашении принять участие в определении поставщика (подрядчика, исполнителя) закрытым способом </a:t>
            </a:r>
            <a:r>
              <a:rPr lang="ru-RU" b="1" dirty="0"/>
              <a:t>должно быть установлено требование</a:t>
            </a:r>
            <a:r>
              <a:rPr lang="ru-RU" dirty="0"/>
              <a:t> обеспечения исполнения контракта, обеспечения гарантийных обязательств в случае установления требований к таким обязательствам в соответствии с </a:t>
            </a:r>
            <a:r>
              <a:rPr lang="ru-RU" dirty="0">
                <a:hlinkClick r:id="rId3"/>
              </a:rPr>
              <a:t>частью 4 статьи 33</a:t>
            </a:r>
            <a:r>
              <a:rPr lang="ru-RU" dirty="0"/>
              <a:t> настоящего Федерального закона.</a:t>
            </a:r>
          </a:p>
          <a:p>
            <a:r>
              <a:rPr lang="ru-RU" dirty="0"/>
              <a:t> </a:t>
            </a:r>
          </a:p>
        </p:txBody>
      </p:sp>
    </p:spTree>
    <p:extLst>
      <p:ext uri="{BB962C8B-B14F-4D97-AF65-F5344CB8AC3E}">
        <p14:creationId xmlns:p14="http://schemas.microsoft.com/office/powerpoint/2010/main" val="37180467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22</a:t>
            </a:fld>
            <a:endParaRPr lang="ru-RU" altLang="ru-RU" sz="1000">
              <a:solidFill>
                <a:srgbClr val="000000"/>
              </a:solidFill>
              <a:latin typeface="Arial" panose="020B0604020202020204" pitchFamily="34" charset="0"/>
              <a:ea typeface="ＭＳ Ｐゴシック" panose="020B0600070205080204" pitchFamily="34" charset="-128"/>
            </a:endParaRPr>
          </a:p>
        </p:txBody>
      </p:sp>
      <p:sp>
        <p:nvSpPr>
          <p:cNvPr id="7" name="TextBox 6"/>
          <p:cNvSpPr txBox="1"/>
          <p:nvPr/>
        </p:nvSpPr>
        <p:spPr>
          <a:xfrm>
            <a:off x="1331640" y="260648"/>
            <a:ext cx="7272808" cy="646331"/>
          </a:xfrm>
          <a:prstGeom prst="rect">
            <a:avLst/>
          </a:prstGeom>
          <a:noFill/>
        </p:spPr>
        <p:txBody>
          <a:bodyPr wrap="square" rtlCol="0">
            <a:spAutoFit/>
          </a:bodyPr>
          <a:lstStyle/>
          <a:p>
            <a:pPr algn="ctr"/>
            <a:r>
              <a:rPr lang="ru-RU" sz="3600" dirty="0" smtClean="0">
                <a:solidFill>
                  <a:schemeClr val="bg1"/>
                </a:solidFill>
              </a:rPr>
              <a:t>Электронные процедуры</a:t>
            </a:r>
            <a:endParaRPr lang="ru-RU" sz="3600" dirty="0">
              <a:solidFill>
                <a:schemeClr val="bg1"/>
              </a:solidFill>
            </a:endParaRPr>
          </a:p>
        </p:txBody>
      </p:sp>
      <p:sp>
        <p:nvSpPr>
          <p:cNvPr id="2" name="Прямоугольник 1"/>
          <p:cNvSpPr/>
          <p:nvPr/>
        </p:nvSpPr>
        <p:spPr>
          <a:xfrm>
            <a:off x="179512" y="1484784"/>
            <a:ext cx="8712968" cy="3416320"/>
          </a:xfrm>
          <a:prstGeom prst="rect">
            <a:avLst/>
          </a:prstGeom>
        </p:spPr>
        <p:txBody>
          <a:bodyPr wrap="square">
            <a:spAutoFit/>
          </a:bodyPr>
          <a:lstStyle/>
          <a:p>
            <a:r>
              <a:rPr lang="ru-RU" dirty="0"/>
              <a:t>Заказчик </a:t>
            </a:r>
            <a:r>
              <a:rPr lang="ru-RU" b="1" dirty="0"/>
              <a:t>вправе установить</a:t>
            </a:r>
            <a:r>
              <a:rPr lang="ru-RU" dirty="0"/>
              <a:t> требование обеспечения исполнения контракта в извещении об осуществлении закупки и (или) в проекте контракта при осуществлении закупки</a:t>
            </a:r>
          </a:p>
          <a:p>
            <a:r>
              <a:rPr lang="ru-RU" dirty="0"/>
              <a:t>Запросом котировок (если начальная (максимальная) цена контракта не превышает пятьсот тысяч рублей),</a:t>
            </a:r>
          </a:p>
          <a:p>
            <a:r>
              <a:rPr lang="ru-RU" dirty="0"/>
              <a:t>Запросом предложений </a:t>
            </a:r>
            <a:r>
              <a:rPr lang="ru-RU" dirty="0" smtClean="0"/>
              <a:t>при закупке спортинвентаря</a:t>
            </a:r>
            <a:r>
              <a:rPr lang="ru-RU" dirty="0"/>
              <a:t>, </a:t>
            </a:r>
            <a:r>
              <a:rPr lang="ru-RU" dirty="0" err="1" smtClean="0"/>
              <a:t>лек.средств</a:t>
            </a:r>
            <a:r>
              <a:rPr lang="ru-RU" dirty="0" smtClean="0"/>
              <a:t> </a:t>
            </a:r>
            <a:r>
              <a:rPr lang="ru-RU" dirty="0"/>
              <a:t>и защиты интересов </a:t>
            </a:r>
            <a:r>
              <a:rPr lang="ru-RU" dirty="0" smtClean="0"/>
              <a:t>РФ </a:t>
            </a:r>
            <a:r>
              <a:rPr lang="ru-RU" dirty="0" smtClean="0">
                <a:hlinkClick r:id="rId3"/>
              </a:rPr>
              <a:t>пунктами </a:t>
            </a:r>
            <a:r>
              <a:rPr lang="ru-RU" dirty="0">
                <a:hlinkClick r:id="rId3"/>
              </a:rPr>
              <a:t>1</a:t>
            </a:r>
            <a:r>
              <a:rPr lang="ru-RU" dirty="0"/>
              <a:t>, </a:t>
            </a:r>
            <a:r>
              <a:rPr lang="ru-RU" dirty="0">
                <a:hlinkClick r:id="rId4"/>
              </a:rPr>
              <a:t>3</a:t>
            </a:r>
            <a:r>
              <a:rPr lang="ru-RU" dirty="0"/>
              <a:t> и </a:t>
            </a:r>
            <a:r>
              <a:rPr lang="ru-RU" dirty="0">
                <a:hlinkClick r:id="rId5"/>
              </a:rPr>
              <a:t>4 части 2 статьи 83.1</a:t>
            </a:r>
            <a:endParaRPr lang="ru-RU" dirty="0"/>
          </a:p>
          <a:p>
            <a:r>
              <a:rPr lang="ru-RU" dirty="0"/>
              <a:t>Части случаев закупок у ЕП </a:t>
            </a:r>
            <a:r>
              <a:rPr lang="ru-RU" dirty="0">
                <a:hlinkClick r:id="rId6"/>
              </a:rPr>
              <a:t>пунктами 1</a:t>
            </a:r>
            <a:r>
              <a:rPr lang="ru-RU" dirty="0"/>
              <a:t>, </a:t>
            </a:r>
            <a:r>
              <a:rPr lang="ru-RU" dirty="0">
                <a:hlinkClick r:id="rId7"/>
              </a:rPr>
              <a:t>2</a:t>
            </a:r>
            <a:r>
              <a:rPr lang="ru-RU" dirty="0"/>
              <a:t> (если правовыми актами, предусмотренными указанным пунктом, не предусмотрена обязанность заказчика установить требование обеспечения исполнения контракта), </a:t>
            </a:r>
            <a:r>
              <a:rPr lang="ru-RU" dirty="0">
                <a:hlinkClick r:id="rId8"/>
              </a:rPr>
              <a:t>4</a:t>
            </a:r>
            <a:r>
              <a:rPr lang="ru-RU" dirty="0"/>
              <a:t> - </a:t>
            </a:r>
            <a:r>
              <a:rPr lang="ru-RU" dirty="0">
                <a:hlinkClick r:id="rId9"/>
              </a:rPr>
              <a:t>11</a:t>
            </a:r>
            <a:r>
              <a:rPr lang="ru-RU" dirty="0"/>
              <a:t>, </a:t>
            </a:r>
            <a:r>
              <a:rPr lang="ru-RU" dirty="0">
                <a:hlinkClick r:id="rId10"/>
              </a:rPr>
              <a:t>13</a:t>
            </a:r>
            <a:r>
              <a:rPr lang="ru-RU" dirty="0"/>
              <a:t> - </a:t>
            </a:r>
            <a:r>
              <a:rPr lang="ru-RU" dirty="0">
                <a:hlinkClick r:id="rId11"/>
              </a:rPr>
              <a:t>15</a:t>
            </a:r>
            <a:r>
              <a:rPr lang="ru-RU" dirty="0"/>
              <a:t>, </a:t>
            </a:r>
            <a:r>
              <a:rPr lang="ru-RU" dirty="0">
                <a:hlinkClick r:id="rId12"/>
              </a:rPr>
              <a:t>17</a:t>
            </a:r>
            <a:r>
              <a:rPr lang="ru-RU" dirty="0"/>
              <a:t>, </a:t>
            </a:r>
            <a:r>
              <a:rPr lang="ru-RU" dirty="0">
                <a:hlinkClick r:id="rId13"/>
              </a:rPr>
              <a:t>20</a:t>
            </a:r>
            <a:r>
              <a:rPr lang="ru-RU" dirty="0"/>
              <a:t> - </a:t>
            </a:r>
            <a:r>
              <a:rPr lang="ru-RU" dirty="0">
                <a:hlinkClick r:id="rId14"/>
              </a:rPr>
              <a:t>23</a:t>
            </a:r>
            <a:r>
              <a:rPr lang="ru-RU" dirty="0"/>
              <a:t>, </a:t>
            </a:r>
            <a:r>
              <a:rPr lang="ru-RU" dirty="0">
                <a:hlinkClick r:id="rId15"/>
              </a:rPr>
              <a:t>26</a:t>
            </a:r>
            <a:r>
              <a:rPr lang="ru-RU" dirty="0"/>
              <a:t>, </a:t>
            </a:r>
            <a:r>
              <a:rPr lang="ru-RU" dirty="0">
                <a:hlinkClick r:id="rId16"/>
              </a:rPr>
              <a:t>28</a:t>
            </a:r>
            <a:r>
              <a:rPr lang="ru-RU" dirty="0"/>
              <a:t> - </a:t>
            </a:r>
            <a:r>
              <a:rPr lang="ru-RU" dirty="0">
                <a:hlinkClick r:id="rId17"/>
              </a:rPr>
              <a:t>34</a:t>
            </a:r>
            <a:r>
              <a:rPr lang="ru-RU" dirty="0"/>
              <a:t>, </a:t>
            </a:r>
            <a:r>
              <a:rPr lang="ru-RU" dirty="0">
                <a:hlinkClick r:id="rId18"/>
              </a:rPr>
              <a:t>40</a:t>
            </a:r>
            <a:r>
              <a:rPr lang="ru-RU" dirty="0"/>
              <a:t> - </a:t>
            </a:r>
            <a:r>
              <a:rPr lang="ru-RU" dirty="0">
                <a:hlinkClick r:id="rId19"/>
              </a:rPr>
              <a:t>42</a:t>
            </a:r>
            <a:r>
              <a:rPr lang="ru-RU" dirty="0"/>
              <a:t>, </a:t>
            </a:r>
            <a:r>
              <a:rPr lang="ru-RU" dirty="0">
                <a:hlinkClick r:id="rId20"/>
              </a:rPr>
              <a:t>44</a:t>
            </a:r>
            <a:r>
              <a:rPr lang="ru-RU" dirty="0"/>
              <a:t>, </a:t>
            </a:r>
            <a:r>
              <a:rPr lang="ru-RU" dirty="0">
                <a:hlinkClick r:id="rId21"/>
              </a:rPr>
              <a:t>45</a:t>
            </a:r>
            <a:r>
              <a:rPr lang="ru-RU" dirty="0"/>
              <a:t>, </a:t>
            </a:r>
            <a:r>
              <a:rPr lang="ru-RU" dirty="0">
                <a:hlinkClick r:id="rId22"/>
              </a:rPr>
              <a:t>46</a:t>
            </a:r>
            <a:r>
              <a:rPr lang="ru-RU" dirty="0"/>
              <a:t>, </a:t>
            </a:r>
            <a:r>
              <a:rPr lang="ru-RU" dirty="0">
                <a:hlinkClick r:id="rId23"/>
              </a:rPr>
              <a:t>47</a:t>
            </a:r>
            <a:r>
              <a:rPr lang="ru-RU" dirty="0"/>
              <a:t> - </a:t>
            </a:r>
            <a:r>
              <a:rPr lang="ru-RU" dirty="0">
                <a:hlinkClick r:id="rId24"/>
              </a:rPr>
              <a:t>48</a:t>
            </a:r>
            <a:r>
              <a:rPr lang="ru-RU" dirty="0"/>
              <a:t> (если контрактами, заключаемыми в соответствии с </a:t>
            </a:r>
            <a:r>
              <a:rPr lang="ru-RU" dirty="0">
                <a:hlinkClick r:id="rId23"/>
              </a:rPr>
              <a:t>пунктами 47</a:t>
            </a:r>
            <a:r>
              <a:rPr lang="ru-RU" dirty="0"/>
              <a:t> - </a:t>
            </a:r>
            <a:r>
              <a:rPr lang="ru-RU" dirty="0">
                <a:hlinkClick r:id="rId24"/>
              </a:rPr>
              <a:t>48</a:t>
            </a:r>
            <a:r>
              <a:rPr lang="ru-RU" dirty="0"/>
              <a:t>, не предусмотрена выплата аванса), </a:t>
            </a:r>
            <a:r>
              <a:rPr lang="ru-RU" dirty="0">
                <a:hlinkClick r:id="rId25"/>
              </a:rPr>
              <a:t>51</a:t>
            </a:r>
            <a:r>
              <a:rPr lang="ru-RU" dirty="0"/>
              <a:t>, </a:t>
            </a:r>
            <a:r>
              <a:rPr lang="ru-RU" dirty="0">
                <a:hlinkClick r:id="rId26"/>
              </a:rPr>
              <a:t>52 части 1 статьи 93</a:t>
            </a:r>
            <a:endParaRPr lang="ru-RU" dirty="0"/>
          </a:p>
        </p:txBody>
      </p:sp>
    </p:spTree>
    <p:extLst>
      <p:ext uri="{BB962C8B-B14F-4D97-AF65-F5344CB8AC3E}">
        <p14:creationId xmlns:p14="http://schemas.microsoft.com/office/powerpoint/2010/main" val="15498470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23</a:t>
            </a:fld>
            <a:endParaRPr lang="ru-RU" altLang="ru-RU" sz="1000">
              <a:solidFill>
                <a:srgbClr val="000000"/>
              </a:solidFill>
              <a:latin typeface="Arial" panose="020B0604020202020204" pitchFamily="34" charset="0"/>
              <a:ea typeface="ＭＳ Ｐゴシック" panose="020B0600070205080204" pitchFamily="34" charset="-128"/>
            </a:endParaRPr>
          </a:p>
        </p:txBody>
      </p:sp>
      <p:sp>
        <p:nvSpPr>
          <p:cNvPr id="7" name="TextBox 6"/>
          <p:cNvSpPr txBox="1"/>
          <p:nvPr/>
        </p:nvSpPr>
        <p:spPr>
          <a:xfrm>
            <a:off x="1331640" y="260648"/>
            <a:ext cx="7272808" cy="646331"/>
          </a:xfrm>
          <a:prstGeom prst="rect">
            <a:avLst/>
          </a:prstGeom>
          <a:noFill/>
        </p:spPr>
        <p:txBody>
          <a:bodyPr wrap="square" rtlCol="0">
            <a:spAutoFit/>
          </a:bodyPr>
          <a:lstStyle/>
          <a:p>
            <a:pPr algn="ctr"/>
            <a:r>
              <a:rPr lang="ru-RU" sz="3600" dirty="0" smtClean="0">
                <a:solidFill>
                  <a:schemeClr val="bg1"/>
                </a:solidFill>
              </a:rPr>
              <a:t>Электронные процедуры</a:t>
            </a:r>
            <a:endParaRPr lang="ru-RU" sz="3600" dirty="0">
              <a:solidFill>
                <a:schemeClr val="bg1"/>
              </a:solidFill>
            </a:endParaRPr>
          </a:p>
        </p:txBody>
      </p:sp>
      <p:sp>
        <p:nvSpPr>
          <p:cNvPr id="2" name="Прямоугольник 1"/>
          <p:cNvSpPr/>
          <p:nvPr/>
        </p:nvSpPr>
        <p:spPr>
          <a:xfrm>
            <a:off x="251520" y="1519765"/>
            <a:ext cx="8496944" cy="3785652"/>
          </a:xfrm>
          <a:prstGeom prst="rect">
            <a:avLst/>
          </a:prstGeom>
        </p:spPr>
        <p:txBody>
          <a:bodyPr wrap="square">
            <a:spAutoFit/>
          </a:bodyPr>
          <a:lstStyle/>
          <a:p>
            <a:r>
              <a:rPr lang="ru-RU" sz="2400" dirty="0"/>
              <a:t>Способ ОИК выбирает участник -  деньги на депозитарный счет или БГ</a:t>
            </a:r>
          </a:p>
          <a:p>
            <a:r>
              <a:rPr lang="ru-RU" sz="2400" dirty="0"/>
              <a:t>При этом срок действия банковской гарантии должен превышать предусмотренный контрактом срок исполнения обязательств, которые должны быть обеспечены такой банковской гарантией, не менее чем на один месяц, в том числе в случае его изменения в соответствии со </a:t>
            </a:r>
            <a:r>
              <a:rPr lang="ru-RU" sz="2400" dirty="0">
                <a:hlinkClick r:id="rId3"/>
              </a:rPr>
              <a:t>статьей 95</a:t>
            </a:r>
            <a:r>
              <a:rPr lang="ru-RU" sz="2400" dirty="0"/>
              <a:t> настоящего Федерального закона.</a:t>
            </a:r>
          </a:p>
          <a:p>
            <a:r>
              <a:rPr lang="ru-RU" sz="2400" dirty="0"/>
              <a:t>Если участник не представил БГ, он уклонист</a:t>
            </a:r>
          </a:p>
          <a:p>
            <a:r>
              <a:rPr lang="ru-RU" sz="2400" dirty="0"/>
              <a:t> </a:t>
            </a:r>
          </a:p>
        </p:txBody>
      </p:sp>
    </p:spTree>
    <p:extLst>
      <p:ext uri="{BB962C8B-B14F-4D97-AF65-F5344CB8AC3E}">
        <p14:creationId xmlns:p14="http://schemas.microsoft.com/office/powerpoint/2010/main" val="17449229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24</a:t>
            </a:fld>
            <a:endParaRPr lang="ru-RU" altLang="ru-RU" sz="1000">
              <a:solidFill>
                <a:srgbClr val="000000"/>
              </a:solidFill>
              <a:latin typeface="Arial" panose="020B0604020202020204" pitchFamily="34" charset="0"/>
              <a:ea typeface="ＭＳ Ｐゴシック" panose="020B0600070205080204" pitchFamily="34" charset="-128"/>
            </a:endParaRPr>
          </a:p>
        </p:txBody>
      </p:sp>
      <p:sp>
        <p:nvSpPr>
          <p:cNvPr id="7" name="TextBox 6"/>
          <p:cNvSpPr txBox="1"/>
          <p:nvPr/>
        </p:nvSpPr>
        <p:spPr>
          <a:xfrm>
            <a:off x="1331640" y="260648"/>
            <a:ext cx="7272808" cy="646331"/>
          </a:xfrm>
          <a:prstGeom prst="rect">
            <a:avLst/>
          </a:prstGeom>
          <a:noFill/>
        </p:spPr>
        <p:txBody>
          <a:bodyPr wrap="square" rtlCol="0">
            <a:spAutoFit/>
          </a:bodyPr>
          <a:lstStyle/>
          <a:p>
            <a:pPr algn="ctr"/>
            <a:r>
              <a:rPr lang="ru-RU" sz="3600" dirty="0" smtClean="0">
                <a:solidFill>
                  <a:schemeClr val="bg1"/>
                </a:solidFill>
              </a:rPr>
              <a:t>Электронные процедуры</a:t>
            </a:r>
            <a:endParaRPr lang="ru-RU" sz="3600" dirty="0">
              <a:solidFill>
                <a:schemeClr val="bg1"/>
              </a:solidFill>
            </a:endParaRPr>
          </a:p>
        </p:txBody>
      </p:sp>
      <p:sp>
        <p:nvSpPr>
          <p:cNvPr id="2" name="Прямоугольник 1"/>
          <p:cNvSpPr/>
          <p:nvPr/>
        </p:nvSpPr>
        <p:spPr>
          <a:xfrm>
            <a:off x="107504" y="1412776"/>
            <a:ext cx="8856984" cy="4401205"/>
          </a:xfrm>
          <a:prstGeom prst="rect">
            <a:avLst/>
          </a:prstGeom>
        </p:spPr>
        <p:txBody>
          <a:bodyPr wrap="square">
            <a:spAutoFit/>
          </a:bodyPr>
          <a:lstStyle/>
          <a:p>
            <a:r>
              <a:rPr lang="ru-RU" sz="2000" dirty="0"/>
              <a:t> </a:t>
            </a:r>
            <a:r>
              <a:rPr lang="ru-RU" sz="2000" dirty="0" smtClean="0"/>
              <a:t>Размер </a:t>
            </a:r>
            <a:r>
              <a:rPr lang="ru-RU" sz="2000" dirty="0"/>
              <a:t>ОИК от5 до 30 % НМЦК</a:t>
            </a:r>
          </a:p>
          <a:p>
            <a:r>
              <a:rPr lang="ru-RU" sz="2000" dirty="0"/>
              <a:t>Если </a:t>
            </a:r>
            <a:r>
              <a:rPr lang="ru-RU" sz="2000" dirty="0" err="1"/>
              <a:t>нмцк</a:t>
            </a:r>
            <a:r>
              <a:rPr lang="ru-RU" sz="2000" dirty="0"/>
              <a:t> больше 50 млн </a:t>
            </a:r>
            <a:r>
              <a:rPr lang="ru-RU" sz="2000" dirty="0" err="1"/>
              <a:t>руб</a:t>
            </a:r>
            <a:r>
              <a:rPr lang="ru-RU" sz="2000" dirty="0"/>
              <a:t> то от 10 до 30, но не менее чем в размере аванса, если он </a:t>
            </a:r>
            <a:r>
              <a:rPr lang="ru-RU" sz="2000" dirty="0" smtClean="0"/>
              <a:t>предусмотрен</a:t>
            </a:r>
          </a:p>
          <a:p>
            <a:endParaRPr lang="ru-RU" sz="2000" dirty="0"/>
          </a:p>
          <a:p>
            <a:r>
              <a:rPr lang="ru-RU" sz="2000" dirty="0"/>
              <a:t>В случае, если аванс превышает тридцать процентов начальной (максимальной) цены контракта, размер обеспечения исполнения контракта устанавливается в размере аванса</a:t>
            </a:r>
            <a:r>
              <a:rPr lang="ru-RU" sz="2000" dirty="0" smtClean="0"/>
              <a:t>.</a:t>
            </a:r>
          </a:p>
          <a:p>
            <a:endParaRPr lang="ru-RU" sz="2000" dirty="0"/>
          </a:p>
          <a:p>
            <a:r>
              <a:rPr lang="ru-RU" sz="2000" dirty="0"/>
              <a:t>В случае, если предложенные в заявке участника закупки цена, сумма цен единиц товара, работы, услуги снижены на двадцать пять и более процентов по отношению к начальной (максимальной) цене контракта, начальной сумме цен единиц товара, работы, услуги, участник закупки, с которым заключается контракт, предоставляет </a:t>
            </a:r>
            <a:r>
              <a:rPr lang="ru-RU" sz="2000" b="1" dirty="0" smtClean="0"/>
              <a:t>особый </a:t>
            </a:r>
            <a:r>
              <a:rPr lang="ru-RU" sz="2000" b="1" dirty="0"/>
              <a:t>порядок ОИК</a:t>
            </a:r>
            <a:endParaRPr lang="ru-RU" sz="2000" dirty="0"/>
          </a:p>
          <a:p>
            <a:endParaRPr lang="ru-RU" sz="2000" dirty="0"/>
          </a:p>
        </p:txBody>
      </p:sp>
    </p:spTree>
    <p:extLst>
      <p:ext uri="{BB962C8B-B14F-4D97-AF65-F5344CB8AC3E}">
        <p14:creationId xmlns:p14="http://schemas.microsoft.com/office/powerpoint/2010/main" val="25583937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25</a:t>
            </a:fld>
            <a:endParaRPr lang="ru-RU" altLang="ru-RU" sz="1000">
              <a:solidFill>
                <a:srgbClr val="000000"/>
              </a:solidFill>
              <a:latin typeface="Arial" panose="020B0604020202020204" pitchFamily="34" charset="0"/>
              <a:ea typeface="ＭＳ Ｐゴシック" panose="020B0600070205080204" pitchFamily="34" charset="-128"/>
            </a:endParaRPr>
          </a:p>
        </p:txBody>
      </p:sp>
      <p:sp>
        <p:nvSpPr>
          <p:cNvPr id="7" name="TextBox 6"/>
          <p:cNvSpPr txBox="1"/>
          <p:nvPr/>
        </p:nvSpPr>
        <p:spPr>
          <a:xfrm>
            <a:off x="1331640" y="260648"/>
            <a:ext cx="7272808" cy="646331"/>
          </a:xfrm>
          <a:prstGeom prst="rect">
            <a:avLst/>
          </a:prstGeom>
          <a:noFill/>
        </p:spPr>
        <p:txBody>
          <a:bodyPr wrap="square" rtlCol="0">
            <a:spAutoFit/>
          </a:bodyPr>
          <a:lstStyle/>
          <a:p>
            <a:pPr algn="ctr"/>
            <a:r>
              <a:rPr lang="ru-RU" sz="3600" dirty="0" smtClean="0">
                <a:solidFill>
                  <a:schemeClr val="bg1"/>
                </a:solidFill>
              </a:rPr>
              <a:t>Электронные процедуры</a:t>
            </a:r>
            <a:endParaRPr lang="ru-RU" sz="3600" dirty="0">
              <a:solidFill>
                <a:schemeClr val="bg1"/>
              </a:solidFill>
            </a:endParaRPr>
          </a:p>
        </p:txBody>
      </p:sp>
      <p:sp>
        <p:nvSpPr>
          <p:cNvPr id="2" name="Прямоугольник 1"/>
          <p:cNvSpPr/>
          <p:nvPr/>
        </p:nvSpPr>
        <p:spPr>
          <a:xfrm>
            <a:off x="179512" y="1412776"/>
            <a:ext cx="8856984" cy="4801314"/>
          </a:xfrm>
          <a:prstGeom prst="rect">
            <a:avLst/>
          </a:prstGeom>
        </p:spPr>
        <p:txBody>
          <a:bodyPr wrap="square">
            <a:spAutoFit/>
          </a:bodyPr>
          <a:lstStyle/>
          <a:p>
            <a:r>
              <a:rPr lang="ru-RU" dirty="0"/>
              <a:t>Если </a:t>
            </a:r>
            <a:r>
              <a:rPr lang="ru-RU" dirty="0" smtClean="0"/>
              <a:t>закупка </a:t>
            </a:r>
            <a:r>
              <a:rPr lang="ru-RU" dirty="0"/>
              <a:t>у СМП то размер ОИК считается от цены  контракта но не может </a:t>
            </a:r>
            <a:r>
              <a:rPr lang="ru-RU" dirty="0" smtClean="0"/>
              <a:t>меньше </a:t>
            </a:r>
            <a:r>
              <a:rPr lang="ru-RU" dirty="0"/>
              <a:t>размера аванса</a:t>
            </a:r>
          </a:p>
          <a:p>
            <a:r>
              <a:rPr lang="ru-RU" dirty="0"/>
              <a:t>Размер обеспечения гарантийных обязательств не может превышать десять процентов начальной (максимальной) цены контракта</a:t>
            </a:r>
          </a:p>
          <a:p>
            <a:r>
              <a:rPr lang="ru-RU" dirty="0"/>
              <a:t> </a:t>
            </a:r>
          </a:p>
          <a:p>
            <a:r>
              <a:rPr lang="ru-RU" dirty="0"/>
              <a:t>ОИК не платят казенные учреждения</a:t>
            </a:r>
          </a:p>
          <a:p>
            <a:r>
              <a:rPr lang="ru-RU" dirty="0"/>
              <a:t>Участник – СМП освобождается от </a:t>
            </a:r>
            <a:r>
              <a:rPr lang="ru-RU" dirty="0" smtClean="0"/>
              <a:t>ОИК, если </a:t>
            </a:r>
            <a:r>
              <a:rPr lang="ru-RU" dirty="0"/>
              <a:t>он</a:t>
            </a:r>
          </a:p>
          <a:p>
            <a:r>
              <a:rPr lang="ru-RU" dirty="0"/>
              <a:t>предоставления таким участником закупки информации, содержащейся в реестре контрактов, заключенных заказчиками, и подтверждающей исполнение таким участником (без учета правопреемства) в течение трех лет до даты подачи заявки на участие в закупке трех контрактов, исполненных без применения к такому участнику неустоек (штрафов, пеней). Такая информация представляется участником закупки до заключения контракта в случаях, установленных настоящим Федеральным законом для предоставления обеспечения исполнения контракта. При этом сумма цен таких контрактов должна составлять не менее начальной (максимальной) цены контракта, указанной в извещении об осуществлении закупки и документации о закупке.</a:t>
            </a:r>
          </a:p>
          <a:p>
            <a:r>
              <a:rPr lang="ru-RU" dirty="0"/>
              <a:t> </a:t>
            </a:r>
          </a:p>
        </p:txBody>
      </p:sp>
    </p:spTree>
    <p:extLst>
      <p:ext uri="{BB962C8B-B14F-4D97-AF65-F5344CB8AC3E}">
        <p14:creationId xmlns:p14="http://schemas.microsoft.com/office/powerpoint/2010/main" val="34356532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0418" name="Subtitle 2"/>
          <p:cNvSpPr>
            <a:spLocks noGrp="1"/>
          </p:cNvSpPr>
          <p:nvPr>
            <p:ph type="subTitle" idx="1"/>
          </p:nvPr>
        </p:nvSpPr>
        <p:spPr>
          <a:xfrm>
            <a:off x="1371600" y="4537075"/>
            <a:ext cx="6400800" cy="931863"/>
          </a:xfrm>
        </p:spPr>
        <p:txBody>
          <a:bodyPr/>
          <a:lstStyle/>
          <a:p>
            <a:pPr eaLnBrk="1" hangingPunct="1"/>
            <a:r>
              <a:rPr lang="ru-RU" altLang="ru-RU" sz="2000" b="1" dirty="0" smtClean="0">
                <a:solidFill>
                  <a:schemeClr val="tx2"/>
                </a:solidFill>
                <a:ea typeface="ＭＳ Ｐゴシック" panose="020B0600070205080204" pitchFamily="34" charset="-128"/>
              </a:rPr>
              <a:t> (495)688-88-44</a:t>
            </a:r>
            <a:endParaRPr lang="ru-RU" altLang="ru-RU" sz="2000" b="1" dirty="0" smtClean="0">
              <a:solidFill>
                <a:schemeClr val="tx2"/>
              </a:solidFill>
              <a:latin typeface="Times New Roman" panose="02020603050405020304" pitchFamily="18" charset="0"/>
              <a:ea typeface="ＭＳ Ｐゴシック" panose="020B0600070205080204" pitchFamily="34" charset="-128"/>
            </a:endParaRPr>
          </a:p>
          <a:p>
            <a:pPr eaLnBrk="1" hangingPunct="1"/>
            <a:r>
              <a:rPr lang="en-US" altLang="ru-RU" sz="2000" b="1" dirty="0" smtClean="0">
                <a:solidFill>
                  <a:schemeClr val="tx2"/>
                </a:solidFill>
                <a:latin typeface="Times New Roman" panose="02020603050405020304" pitchFamily="18" charset="0"/>
                <a:ea typeface="ＭＳ Ｐゴシック" panose="020B0600070205080204" pitchFamily="34" charset="-128"/>
                <a:hlinkClick r:id="rId3"/>
              </a:rPr>
              <a:t>www.igz.hse.ru</a:t>
            </a:r>
            <a:endParaRPr lang="ru-RU" altLang="ru-RU" sz="2000" dirty="0" smtClean="0">
              <a:solidFill>
                <a:schemeClr val="tx2"/>
              </a:solidFill>
              <a:latin typeface="Myriad Pro"/>
              <a:ea typeface="ＭＳ Ｐゴシック" panose="020B0600070205080204" pitchFamily="34" charset="-128"/>
            </a:endParaRPr>
          </a:p>
        </p:txBody>
      </p:sp>
      <p:pic>
        <p:nvPicPr>
          <p:cNvPr id="60419" name="Picture 2" descr="D:\Данные с компа Крюковой\НОВЫЙ САЙТ\НАШ ЛОГОТИП\Банер IGZ-1 копия.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6688" y="523875"/>
            <a:ext cx="2122487" cy="8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3</a:t>
            </a:fld>
            <a:endParaRPr lang="ru-RU" altLang="ru-RU" sz="1000">
              <a:solidFill>
                <a:srgbClr val="000000"/>
              </a:solidFill>
              <a:latin typeface="Arial" panose="020B0604020202020204" pitchFamily="34" charset="0"/>
              <a:ea typeface="ＭＳ Ｐゴシック" panose="020B0600070205080204" pitchFamily="34" charset="-128"/>
            </a:endParaRPr>
          </a:p>
        </p:txBody>
      </p:sp>
      <p:sp>
        <p:nvSpPr>
          <p:cNvPr id="3" name="Прямоугольник 2"/>
          <p:cNvSpPr/>
          <p:nvPr/>
        </p:nvSpPr>
        <p:spPr>
          <a:xfrm>
            <a:off x="179512" y="1484784"/>
            <a:ext cx="8712968" cy="2585323"/>
          </a:xfrm>
          <a:prstGeom prst="rect">
            <a:avLst/>
          </a:prstGeom>
        </p:spPr>
        <p:txBody>
          <a:bodyPr wrap="square">
            <a:spAutoFit/>
          </a:bodyPr>
          <a:lstStyle/>
          <a:p>
            <a:pPr algn="ctr"/>
            <a:r>
              <a:rPr lang="ru-RU" dirty="0"/>
              <a:t>Проведение электронных процедур, закрытых электронных процедур, </a:t>
            </a:r>
            <a:r>
              <a:rPr lang="ru-RU" dirty="0" smtClean="0"/>
              <a:t>обеспечивается </a:t>
            </a:r>
            <a:r>
              <a:rPr lang="ru-RU" dirty="0"/>
              <a:t>на электронной площадке оператором электронной площадки, а при проведении закрытых электронных процедур на специализированной электронной площадке оператором специализированной электронной </a:t>
            </a:r>
            <a:r>
              <a:rPr lang="ru-RU" dirty="0" smtClean="0"/>
              <a:t>площадки</a:t>
            </a:r>
            <a:r>
              <a:rPr lang="ru-RU" dirty="0"/>
              <a:t>.</a:t>
            </a:r>
            <a:endParaRPr lang="ru-RU" dirty="0" smtClean="0"/>
          </a:p>
          <a:p>
            <a:endParaRPr lang="ru-RU" dirty="0" smtClean="0"/>
          </a:p>
          <a:p>
            <a:pPr algn="just"/>
            <a:r>
              <a:rPr lang="ru-RU" dirty="0" smtClean="0"/>
              <a:t>При </a:t>
            </a:r>
            <a:r>
              <a:rPr lang="ru-RU" dirty="0"/>
              <a:t>этом оператор электронной площадки, оператор специализированной электронной площадки не вправе отказаться от проведения электронной процедуры, закрытой электронной процедуры на такой электронной площадке, специализированной электронной площадке соответственно</a:t>
            </a:r>
            <a:r>
              <a:rPr lang="ru-RU" dirty="0" smtClean="0"/>
              <a:t>.</a:t>
            </a:r>
            <a:r>
              <a:rPr lang="ru-RU" dirty="0"/>
              <a:t> </a:t>
            </a:r>
          </a:p>
        </p:txBody>
      </p:sp>
      <p:sp>
        <p:nvSpPr>
          <p:cNvPr id="7" name="TextBox 6"/>
          <p:cNvSpPr txBox="1"/>
          <p:nvPr/>
        </p:nvSpPr>
        <p:spPr>
          <a:xfrm>
            <a:off x="1331640" y="260648"/>
            <a:ext cx="7272808" cy="646331"/>
          </a:xfrm>
          <a:prstGeom prst="rect">
            <a:avLst/>
          </a:prstGeom>
          <a:noFill/>
        </p:spPr>
        <p:txBody>
          <a:bodyPr wrap="square" rtlCol="0">
            <a:spAutoFit/>
          </a:bodyPr>
          <a:lstStyle/>
          <a:p>
            <a:pPr algn="ctr"/>
            <a:r>
              <a:rPr lang="ru-RU" sz="3600" dirty="0" smtClean="0">
                <a:solidFill>
                  <a:schemeClr val="bg1"/>
                </a:solidFill>
              </a:rPr>
              <a:t>Электронные процедуры</a:t>
            </a:r>
            <a:endParaRPr lang="ru-RU" sz="3600" dirty="0">
              <a:solidFill>
                <a:schemeClr val="bg1"/>
              </a:solidFill>
            </a:endParaRPr>
          </a:p>
        </p:txBody>
      </p:sp>
    </p:spTree>
    <p:extLst>
      <p:ext uri="{BB962C8B-B14F-4D97-AF65-F5344CB8AC3E}">
        <p14:creationId xmlns:p14="http://schemas.microsoft.com/office/powerpoint/2010/main" val="6748165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 name="Title 1"/>
          <p:cNvSpPr txBox="1">
            <a:spLocks/>
          </p:cNvSpPr>
          <p:nvPr/>
        </p:nvSpPr>
        <p:spPr bwMode="auto">
          <a:xfrm>
            <a:off x="1428750" y="290513"/>
            <a:ext cx="7469188" cy="798512"/>
          </a:xfrm>
          <a:prstGeom prst="rect">
            <a:avLst/>
          </a:prstGeom>
          <a:noFill/>
          <a:ln w="9525">
            <a:noFill/>
            <a:miter lim="800000"/>
            <a:headEnd/>
            <a:tailEnd/>
          </a:ln>
        </p:spPr>
        <p:txBody>
          <a:bodyPr anchor="ctr"/>
          <a:lstStyle/>
          <a:p>
            <a:pPr algn="ctr" defTabSz="457200">
              <a:defRPr/>
            </a:pPr>
            <a:r>
              <a:rPr lang="ru-RU" sz="2400" b="1" dirty="0" smtClean="0">
                <a:solidFill>
                  <a:prstClr val="white"/>
                </a:solidFill>
                <a:effectLst>
                  <a:outerShdw blurRad="38100" dist="38100" dir="2700000" algn="tl">
                    <a:srgbClr val="000000">
                      <a:alpha val="43137"/>
                    </a:srgbClr>
                  </a:outerShdw>
                </a:effectLst>
                <a:ea typeface="ＭＳ Ｐゴシック"/>
                <a:cs typeface="Times New Roman" panose="02020603050405020304" pitchFamily="18" charset="0"/>
              </a:rPr>
              <a:t>Организация электронных закупок</a:t>
            </a:r>
            <a:endParaRPr lang="ru-RU" sz="2400" b="1" dirty="0">
              <a:solidFill>
                <a:prstClr val="white"/>
              </a:solidFill>
              <a:effectLst>
                <a:outerShdw blurRad="38100" dist="38100" dir="2700000" algn="tl">
                  <a:srgbClr val="000000">
                    <a:alpha val="43137"/>
                  </a:srgbClr>
                </a:outerShdw>
              </a:effectLst>
              <a:ea typeface="ＭＳ Ｐゴシック"/>
              <a:cs typeface="Times New Roman" panose="02020603050405020304" pitchFamily="18" charset="0"/>
            </a:endParaRPr>
          </a:p>
        </p:txBody>
      </p:sp>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4</a:t>
            </a:fld>
            <a:endParaRPr lang="ru-RU" altLang="ru-RU" sz="1000">
              <a:solidFill>
                <a:srgbClr val="000000"/>
              </a:solidFill>
              <a:latin typeface="Arial" panose="020B0604020202020204" pitchFamily="34" charset="0"/>
              <a:ea typeface="ＭＳ Ｐゴシック" panose="020B0600070205080204" pitchFamily="34" charset="-128"/>
            </a:endParaRPr>
          </a:p>
        </p:txBody>
      </p:sp>
      <p:sp>
        <p:nvSpPr>
          <p:cNvPr id="3" name="Объект 2"/>
          <p:cNvSpPr>
            <a:spLocks noGrp="1"/>
          </p:cNvSpPr>
          <p:nvPr>
            <p:ph idx="1"/>
          </p:nvPr>
        </p:nvSpPr>
        <p:spPr/>
        <p:txBody>
          <a:bodyPr/>
          <a:lstStyle/>
          <a:p>
            <a:pPr marL="0" indent="0">
              <a:buNone/>
            </a:pPr>
            <a:r>
              <a:rPr lang="ru-RU" sz="2000" dirty="0" smtClean="0">
                <a:solidFill>
                  <a:srgbClr val="FF0000"/>
                </a:solidFill>
              </a:rPr>
              <a:t>Статья 24-1 «Особенности проведения электронных процедур, закрытых электронных процедур».</a:t>
            </a:r>
          </a:p>
          <a:p>
            <a:pPr marL="0" indent="0" algn="just">
              <a:buNone/>
            </a:pPr>
            <a:r>
              <a:rPr lang="ru-RU" sz="2000" dirty="0" smtClean="0"/>
              <a:t>Определен перечень действий, которые проводятся на электронных площадках (ЭП) и специализированной электронной площадке (СЭП).</a:t>
            </a:r>
          </a:p>
          <a:p>
            <a:pPr marL="0" indent="0" algn="just">
              <a:buNone/>
            </a:pPr>
            <a:r>
              <a:rPr lang="ru-RU" sz="2000" dirty="0" smtClean="0">
                <a:solidFill>
                  <a:srgbClr val="FF0000"/>
                </a:solidFill>
              </a:rPr>
              <a:t>Проведение электронных процедур, в том числе:</a:t>
            </a:r>
          </a:p>
          <a:p>
            <a:pPr algn="just"/>
            <a:r>
              <a:rPr lang="ru-RU" sz="2000" dirty="0" smtClean="0"/>
              <a:t>Направление участниками запросов на разъяснение положений извещения (документации);</a:t>
            </a:r>
          </a:p>
          <a:p>
            <a:pPr algn="just"/>
            <a:r>
              <a:rPr lang="ru-RU" sz="2000" dirty="0" smtClean="0"/>
              <a:t>Подача участниками закупок заявок на участие  в процедуре;</a:t>
            </a:r>
          </a:p>
          <a:p>
            <a:pPr algn="just"/>
            <a:r>
              <a:rPr lang="ru-RU" sz="2000" dirty="0" smtClean="0"/>
              <a:t>Предоставление комиссии заказчика доступа к указанным заявкам;</a:t>
            </a:r>
          </a:p>
          <a:p>
            <a:pPr algn="just"/>
            <a:r>
              <a:rPr lang="ru-RU" sz="2000" dirty="0" smtClean="0"/>
              <a:t>Сопоставление предложений участников о цене контракта;</a:t>
            </a:r>
          </a:p>
          <a:p>
            <a:pPr algn="just"/>
            <a:r>
              <a:rPr lang="ru-RU" sz="2000" dirty="0" smtClean="0"/>
              <a:t>Заключение контракта с победителем.</a:t>
            </a:r>
          </a:p>
          <a:p>
            <a:pPr marL="0" indent="0" algn="just">
              <a:buNone/>
            </a:pPr>
            <a:r>
              <a:rPr lang="ru-RU" sz="2000" dirty="0"/>
              <a:t>ЭП и СЭП взаимодействуют с единой информационной системой (ЕИС). </a:t>
            </a:r>
            <a:r>
              <a:rPr lang="ru-RU" sz="2000" dirty="0">
                <a:solidFill>
                  <a:srgbClr val="FF0000"/>
                </a:solidFill>
              </a:rPr>
              <a:t>Операторы ЭП и СЭП не имеют права отказаться от проведения закупки.</a:t>
            </a:r>
            <a:endParaRPr lang="ru-RU" sz="2000" dirty="0" smtClean="0">
              <a:solidFill>
                <a:srgbClr val="FF0000"/>
              </a:solidFill>
            </a:endParaRPr>
          </a:p>
        </p:txBody>
      </p:sp>
    </p:spTree>
    <p:extLst>
      <p:ext uri="{BB962C8B-B14F-4D97-AF65-F5344CB8AC3E}">
        <p14:creationId xmlns:p14="http://schemas.microsoft.com/office/powerpoint/2010/main" val="22134903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 name="Title 1"/>
          <p:cNvSpPr txBox="1">
            <a:spLocks/>
          </p:cNvSpPr>
          <p:nvPr/>
        </p:nvSpPr>
        <p:spPr bwMode="auto">
          <a:xfrm>
            <a:off x="1428750" y="290513"/>
            <a:ext cx="7469188" cy="798512"/>
          </a:xfrm>
          <a:prstGeom prst="rect">
            <a:avLst/>
          </a:prstGeom>
          <a:noFill/>
          <a:ln w="9525">
            <a:noFill/>
            <a:miter lim="800000"/>
            <a:headEnd/>
            <a:tailEnd/>
          </a:ln>
        </p:spPr>
        <p:txBody>
          <a:bodyPr anchor="ctr"/>
          <a:lstStyle/>
          <a:p>
            <a:pPr algn="ctr" defTabSz="457200">
              <a:defRPr/>
            </a:pPr>
            <a:r>
              <a:rPr lang="ru-RU" sz="2400" b="1" dirty="0">
                <a:solidFill>
                  <a:prstClr val="white"/>
                </a:solidFill>
                <a:effectLst>
                  <a:outerShdw blurRad="38100" dist="38100" dir="2700000" algn="tl">
                    <a:srgbClr val="000000">
                      <a:alpha val="43137"/>
                    </a:srgbClr>
                  </a:outerShdw>
                </a:effectLst>
                <a:ea typeface="ＭＳ Ｐゴシック"/>
                <a:cs typeface="Times New Roman" panose="02020603050405020304" pitchFamily="18" charset="0"/>
              </a:rPr>
              <a:t>Организация </a:t>
            </a:r>
            <a:r>
              <a:rPr lang="ru-RU" sz="2400" b="1" dirty="0" smtClean="0">
                <a:solidFill>
                  <a:prstClr val="white"/>
                </a:solidFill>
                <a:effectLst>
                  <a:outerShdw blurRad="38100" dist="38100" dir="2700000" algn="tl">
                    <a:srgbClr val="000000">
                      <a:alpha val="43137"/>
                    </a:srgbClr>
                  </a:outerShdw>
                </a:effectLst>
                <a:ea typeface="ＭＳ Ｐゴシック"/>
                <a:cs typeface="Times New Roman" panose="02020603050405020304" pitchFamily="18" charset="0"/>
              </a:rPr>
              <a:t>электронных </a:t>
            </a:r>
            <a:r>
              <a:rPr lang="ru-RU" sz="2400" b="1" dirty="0">
                <a:solidFill>
                  <a:prstClr val="white"/>
                </a:solidFill>
                <a:effectLst>
                  <a:outerShdw blurRad="38100" dist="38100" dir="2700000" algn="tl">
                    <a:srgbClr val="000000">
                      <a:alpha val="43137"/>
                    </a:srgbClr>
                  </a:outerShdw>
                </a:effectLst>
                <a:ea typeface="ＭＳ Ｐゴシック"/>
                <a:cs typeface="Times New Roman" panose="02020603050405020304" pitchFamily="18" charset="0"/>
              </a:rPr>
              <a:t>закупок</a:t>
            </a:r>
          </a:p>
        </p:txBody>
      </p:sp>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5</a:t>
            </a:fld>
            <a:endParaRPr lang="ru-RU" altLang="ru-RU" sz="1000">
              <a:solidFill>
                <a:srgbClr val="000000"/>
              </a:solidFill>
              <a:latin typeface="Arial" panose="020B0604020202020204" pitchFamily="34" charset="0"/>
              <a:ea typeface="ＭＳ Ｐゴシック" panose="020B0600070205080204" pitchFamily="34" charset="-128"/>
            </a:endParaRPr>
          </a:p>
        </p:txBody>
      </p:sp>
      <p:sp>
        <p:nvSpPr>
          <p:cNvPr id="3" name="Объект 2"/>
          <p:cNvSpPr>
            <a:spLocks noGrp="1"/>
          </p:cNvSpPr>
          <p:nvPr>
            <p:ph idx="1"/>
          </p:nvPr>
        </p:nvSpPr>
        <p:spPr/>
        <p:txBody>
          <a:bodyPr/>
          <a:lstStyle/>
          <a:p>
            <a:pPr marL="0" indent="0" algn="just">
              <a:buNone/>
            </a:pPr>
            <a:r>
              <a:rPr lang="ru-RU" sz="2000" dirty="0" smtClean="0">
                <a:solidFill>
                  <a:srgbClr val="FF0000"/>
                </a:solidFill>
              </a:rPr>
              <a:t>Правительство устанавливает единые требования к операторам ЭП и СЭП</a:t>
            </a:r>
          </a:p>
          <a:p>
            <a:pPr marL="0" indent="0" algn="just">
              <a:buNone/>
            </a:pPr>
            <a:r>
              <a:rPr lang="ru-RU" sz="1600" dirty="0" smtClean="0"/>
              <a:t>ПП </a:t>
            </a:r>
            <a:r>
              <a:rPr lang="ru-RU" sz="1600" dirty="0"/>
              <a:t>РФ от 8 июня 2018 г. N </a:t>
            </a:r>
            <a:r>
              <a:rPr lang="ru-RU" sz="1600" dirty="0" smtClean="0"/>
              <a:t>656 "</a:t>
            </a:r>
            <a:r>
              <a:rPr lang="ru-RU" sz="1600" dirty="0"/>
              <a:t>О требованиях к операторам электронных площадок, операторам специализированных электронных площадок, электронным площадкам, специализированным электронным площадкам и функционированию электронных площадок, специализированных электронных площадок, подтверждении соответствия таким требованиям, об утрате юридическим лицом статуса оператора электронной площадки, оператора специализированной электронной </a:t>
            </a:r>
            <a:r>
              <a:rPr lang="ru-RU" sz="1600" dirty="0" smtClean="0"/>
              <a:t>площадки».</a:t>
            </a:r>
            <a:endParaRPr lang="ru-RU" sz="1600" dirty="0"/>
          </a:p>
          <a:p>
            <a:pPr marL="0" indent="0" algn="ctr">
              <a:buNone/>
            </a:pPr>
            <a:r>
              <a:rPr lang="ru-RU" sz="2000" dirty="0" smtClean="0"/>
              <a:t> </a:t>
            </a:r>
            <a:r>
              <a:rPr lang="ru-RU" sz="2000" dirty="0" smtClean="0">
                <a:solidFill>
                  <a:srgbClr val="FF0000"/>
                </a:solidFill>
              </a:rPr>
              <a:t>и утверждает их перечень.</a:t>
            </a:r>
          </a:p>
          <a:p>
            <a:pPr marL="0" indent="0" algn="just">
              <a:buNone/>
            </a:pPr>
            <a:r>
              <a:rPr lang="ru-RU" sz="1600" dirty="0" smtClean="0"/>
              <a:t>РП </a:t>
            </a:r>
            <a:r>
              <a:rPr lang="ru-RU" sz="1600" dirty="0"/>
              <a:t>РФ от 12 июля 2018 г. N 1447-р Об утверждении Перечня операторов электронных площадок, предусмотренного частью 3 статьи 24.1 Федерального закона от 5 апреля 2013 г. N 44-ФЗ, частью 11 статьи 3.4 Федерального закона от 18 июля 2011 г. N 223-ФЗ и Перечня операторов специализированных электронных площадок, предусмотренного частью 3 статьи 24.1 Федерального закона от 5 апреля 2013 г. N 44-ФЗ, операторов электронных площадок для осуществления закрытых конкурентных закупок, предусмотренный частью 4 статьи 3.5 Федерального закона от 18 июля 2011 г. N 223-ФЗ (с изменениями и дополнениями)</a:t>
            </a:r>
          </a:p>
          <a:p>
            <a:pPr marL="0" indent="0" algn="ctr">
              <a:buNone/>
            </a:pPr>
            <a:endParaRPr lang="ru-RU" sz="2000" dirty="0">
              <a:solidFill>
                <a:srgbClr val="FF0000"/>
              </a:solidFill>
            </a:endParaRPr>
          </a:p>
          <a:p>
            <a:pPr marL="0" indent="0" algn="ctr">
              <a:buNone/>
            </a:pPr>
            <a:endParaRPr lang="ru-RU" sz="2000" dirty="0" smtClean="0">
              <a:solidFill>
                <a:srgbClr val="FF0000"/>
              </a:solidFill>
            </a:endParaRPr>
          </a:p>
        </p:txBody>
      </p:sp>
    </p:spTree>
    <p:extLst>
      <p:ext uri="{BB962C8B-B14F-4D97-AF65-F5344CB8AC3E}">
        <p14:creationId xmlns:p14="http://schemas.microsoft.com/office/powerpoint/2010/main" val="5631265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 name="Title 1"/>
          <p:cNvSpPr txBox="1">
            <a:spLocks/>
          </p:cNvSpPr>
          <p:nvPr/>
        </p:nvSpPr>
        <p:spPr bwMode="auto">
          <a:xfrm>
            <a:off x="1428750" y="290513"/>
            <a:ext cx="7469188" cy="798512"/>
          </a:xfrm>
          <a:prstGeom prst="rect">
            <a:avLst/>
          </a:prstGeom>
          <a:noFill/>
          <a:ln w="9525">
            <a:noFill/>
            <a:miter lim="800000"/>
            <a:headEnd/>
            <a:tailEnd/>
          </a:ln>
        </p:spPr>
        <p:txBody>
          <a:bodyPr anchor="ctr"/>
          <a:lstStyle/>
          <a:p>
            <a:pPr algn="ctr" defTabSz="457200">
              <a:defRPr/>
            </a:pPr>
            <a:r>
              <a:rPr lang="ru-RU" sz="2400" b="1" dirty="0" smtClean="0">
                <a:solidFill>
                  <a:prstClr val="white"/>
                </a:solidFill>
                <a:effectLst>
                  <a:outerShdw blurRad="38100" dist="38100" dir="2700000" algn="tl">
                    <a:srgbClr val="000000">
                      <a:alpha val="43137"/>
                    </a:srgbClr>
                  </a:outerShdw>
                </a:effectLst>
                <a:ea typeface="ＭＳ Ｐゴシック"/>
                <a:cs typeface="Times New Roman" panose="02020603050405020304" pitchFamily="18" charset="0"/>
              </a:rPr>
              <a:t>Электронные площадки</a:t>
            </a:r>
            <a:endParaRPr lang="ru-RU" sz="2400" b="1" dirty="0">
              <a:solidFill>
                <a:prstClr val="white"/>
              </a:solidFill>
              <a:effectLst>
                <a:outerShdw blurRad="38100" dist="38100" dir="2700000" algn="tl">
                  <a:srgbClr val="000000">
                    <a:alpha val="43137"/>
                  </a:srgbClr>
                </a:outerShdw>
              </a:effectLst>
              <a:ea typeface="ＭＳ Ｐゴシック"/>
              <a:cs typeface="Times New Roman" panose="02020603050405020304" pitchFamily="18" charset="0"/>
            </a:endParaRPr>
          </a:p>
        </p:txBody>
      </p:sp>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6</a:t>
            </a:fld>
            <a:endParaRPr lang="ru-RU" altLang="ru-RU" sz="1000">
              <a:solidFill>
                <a:srgbClr val="000000"/>
              </a:solidFill>
              <a:latin typeface="Arial" panose="020B0604020202020204" pitchFamily="34" charset="0"/>
              <a:ea typeface="ＭＳ Ｐゴシック" panose="020B0600070205080204" pitchFamily="34" charset="-128"/>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484313"/>
            <a:ext cx="8718550" cy="2322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Рисунок 4"/>
          <p:cNvPicPr/>
          <p:nvPr/>
        </p:nvPicPr>
        <p:blipFill>
          <a:blip r:embed="rId4"/>
          <a:stretch>
            <a:fillRect/>
          </a:stretch>
        </p:blipFill>
        <p:spPr>
          <a:xfrm>
            <a:off x="251520" y="4077072"/>
            <a:ext cx="8646418" cy="2323728"/>
          </a:xfrm>
          <a:prstGeom prst="rect">
            <a:avLst/>
          </a:prstGeom>
        </p:spPr>
      </p:pic>
    </p:spTree>
    <p:extLst>
      <p:ext uri="{BB962C8B-B14F-4D97-AF65-F5344CB8AC3E}">
        <p14:creationId xmlns:p14="http://schemas.microsoft.com/office/powerpoint/2010/main" val="35629059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 name="Title 1"/>
          <p:cNvSpPr txBox="1">
            <a:spLocks/>
          </p:cNvSpPr>
          <p:nvPr/>
        </p:nvSpPr>
        <p:spPr bwMode="auto">
          <a:xfrm>
            <a:off x="1428750" y="290513"/>
            <a:ext cx="7469188" cy="798512"/>
          </a:xfrm>
          <a:prstGeom prst="rect">
            <a:avLst/>
          </a:prstGeom>
          <a:noFill/>
          <a:ln w="9525">
            <a:noFill/>
            <a:miter lim="800000"/>
            <a:headEnd/>
            <a:tailEnd/>
          </a:ln>
        </p:spPr>
        <p:txBody>
          <a:bodyPr anchor="ctr"/>
          <a:lstStyle/>
          <a:p>
            <a:pPr algn="ctr" defTabSz="457200">
              <a:defRPr/>
            </a:pPr>
            <a:r>
              <a:rPr lang="ru-RU" sz="2400" b="1" dirty="0" smtClean="0">
                <a:solidFill>
                  <a:schemeClr val="bg1"/>
                </a:solidFill>
                <a:effectLst>
                  <a:outerShdw blurRad="38100" dist="38100" dir="2700000" algn="tl">
                    <a:srgbClr val="000000">
                      <a:alpha val="43137"/>
                    </a:srgbClr>
                  </a:outerShdw>
                </a:effectLst>
                <a:ea typeface="ＭＳ Ｐゴシック"/>
                <a:cs typeface="Times New Roman" panose="02020603050405020304" pitchFamily="18" charset="0"/>
              </a:rPr>
              <a:t>ЕИС </a:t>
            </a:r>
            <a:r>
              <a:rPr lang="en-US" sz="2400" b="1" dirty="0" smtClean="0">
                <a:solidFill>
                  <a:schemeClr val="bg1"/>
                </a:solidFill>
                <a:effectLst>
                  <a:outerShdw blurRad="38100" dist="38100" dir="2700000" algn="tl">
                    <a:srgbClr val="000000">
                      <a:alpha val="43137"/>
                    </a:srgbClr>
                  </a:outerShdw>
                </a:effectLst>
                <a:ea typeface="ＭＳ Ｐゴシック"/>
                <a:cs typeface="Times New Roman" panose="02020603050405020304" pitchFamily="18" charset="0"/>
              </a:rPr>
              <a:t>http</a:t>
            </a:r>
            <a:r>
              <a:rPr lang="en-US" sz="2400" b="1" dirty="0">
                <a:solidFill>
                  <a:schemeClr val="bg1"/>
                </a:solidFill>
                <a:effectLst>
                  <a:outerShdw blurRad="38100" dist="38100" dir="2700000" algn="tl">
                    <a:srgbClr val="000000">
                      <a:alpha val="43137"/>
                    </a:srgbClr>
                  </a:outerShdw>
                </a:effectLst>
                <a:ea typeface="ＭＳ Ｐゴシック"/>
                <a:cs typeface="Times New Roman" panose="02020603050405020304" pitchFamily="18" charset="0"/>
              </a:rPr>
              <a:t>://</a:t>
            </a:r>
            <a:r>
              <a:rPr lang="en-US" sz="2400" b="1" dirty="0" smtClean="0">
                <a:solidFill>
                  <a:schemeClr val="bg1"/>
                </a:solidFill>
                <a:effectLst>
                  <a:outerShdw blurRad="38100" dist="38100" dir="2700000" algn="tl">
                    <a:srgbClr val="000000">
                      <a:alpha val="43137"/>
                    </a:srgbClr>
                  </a:outerShdw>
                </a:effectLst>
                <a:ea typeface="ＭＳ Ｐゴシック"/>
                <a:cs typeface="Times New Roman" panose="02020603050405020304" pitchFamily="18" charset="0"/>
              </a:rPr>
              <a:t>zakupki.gov.ru/epz/main/public/home.html</a:t>
            </a:r>
            <a:r>
              <a:rPr lang="ru-RU" sz="2400" b="1" dirty="0" smtClean="0">
                <a:solidFill>
                  <a:schemeClr val="bg1"/>
                </a:solidFill>
                <a:effectLst>
                  <a:outerShdw blurRad="38100" dist="38100" dir="2700000" algn="tl">
                    <a:srgbClr val="000000">
                      <a:alpha val="43137"/>
                    </a:srgbClr>
                  </a:outerShdw>
                </a:effectLst>
                <a:ea typeface="ＭＳ Ｐゴシック"/>
                <a:cs typeface="Times New Roman" panose="02020603050405020304" pitchFamily="18" charset="0"/>
              </a:rPr>
              <a:t> </a:t>
            </a:r>
            <a:endParaRPr lang="ru-RU" sz="2400" b="1" dirty="0">
              <a:solidFill>
                <a:schemeClr val="bg1"/>
              </a:solidFill>
              <a:effectLst>
                <a:outerShdw blurRad="38100" dist="38100" dir="2700000" algn="tl">
                  <a:srgbClr val="000000">
                    <a:alpha val="43137"/>
                  </a:srgbClr>
                </a:outerShdw>
              </a:effectLst>
              <a:ea typeface="ＭＳ Ｐゴシック"/>
              <a:cs typeface="Times New Roman" panose="02020603050405020304" pitchFamily="18" charset="0"/>
            </a:endParaRPr>
          </a:p>
        </p:txBody>
      </p:sp>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7</a:t>
            </a:fld>
            <a:endParaRPr lang="ru-RU" altLang="ru-RU" sz="1000">
              <a:solidFill>
                <a:srgbClr val="000000"/>
              </a:solidFill>
              <a:latin typeface="Arial" panose="020B0604020202020204" pitchFamily="34" charset="0"/>
              <a:ea typeface="ＭＳ Ｐゴシック" panose="020B0600070205080204" pitchFamily="34" charset="-128"/>
            </a:endParaRPr>
          </a:p>
        </p:txBody>
      </p:sp>
      <p:pic>
        <p:nvPicPr>
          <p:cNvPr id="4" name="Рисунок 3"/>
          <p:cNvPicPr/>
          <p:nvPr/>
        </p:nvPicPr>
        <p:blipFill>
          <a:blip r:embed="rId3"/>
          <a:stretch>
            <a:fillRect/>
          </a:stretch>
        </p:blipFill>
        <p:spPr>
          <a:xfrm>
            <a:off x="179512" y="1484784"/>
            <a:ext cx="8718426" cy="3528392"/>
          </a:xfrm>
          <a:prstGeom prst="rect">
            <a:avLst/>
          </a:prstGeom>
        </p:spPr>
      </p:pic>
      <p:sp>
        <p:nvSpPr>
          <p:cNvPr id="2" name="TextBox 1"/>
          <p:cNvSpPr txBox="1"/>
          <p:nvPr/>
        </p:nvSpPr>
        <p:spPr>
          <a:xfrm>
            <a:off x="395536" y="5373216"/>
            <a:ext cx="8352928" cy="923330"/>
          </a:xfrm>
          <a:prstGeom prst="rect">
            <a:avLst/>
          </a:prstGeom>
          <a:noFill/>
        </p:spPr>
        <p:txBody>
          <a:bodyPr wrap="square" rtlCol="0">
            <a:spAutoFit/>
          </a:bodyPr>
          <a:lstStyle/>
          <a:p>
            <a:pPr algn="just"/>
            <a:r>
              <a:rPr lang="ru-RU" dirty="0" smtClean="0"/>
              <a:t>ЕИС – центр всей закупочной деятельности. Это совокупность систем, отвечающих за различные подразделы  закупочной деятельности. Каждая система самодостаточна, но все вместе перекрывают все </a:t>
            </a:r>
            <a:endParaRPr lang="ru-RU" dirty="0"/>
          </a:p>
        </p:txBody>
      </p:sp>
    </p:spTree>
    <p:extLst>
      <p:ext uri="{BB962C8B-B14F-4D97-AF65-F5344CB8AC3E}">
        <p14:creationId xmlns:p14="http://schemas.microsoft.com/office/powerpoint/2010/main" val="20401213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8</a:t>
            </a:fld>
            <a:endParaRPr lang="ru-RU" altLang="ru-RU" sz="1000">
              <a:solidFill>
                <a:srgbClr val="000000"/>
              </a:solidFill>
              <a:latin typeface="Arial" panose="020B0604020202020204" pitchFamily="34" charset="0"/>
              <a:ea typeface="ＭＳ Ｐゴシック" panose="020B0600070205080204" pitchFamily="34" charset="-128"/>
            </a:endParaRPr>
          </a:p>
        </p:txBody>
      </p:sp>
      <p:sp>
        <p:nvSpPr>
          <p:cNvPr id="7" name="TextBox 6"/>
          <p:cNvSpPr txBox="1"/>
          <p:nvPr/>
        </p:nvSpPr>
        <p:spPr>
          <a:xfrm>
            <a:off x="1331640" y="260648"/>
            <a:ext cx="7272808" cy="646331"/>
          </a:xfrm>
          <a:prstGeom prst="rect">
            <a:avLst/>
          </a:prstGeom>
          <a:noFill/>
        </p:spPr>
        <p:txBody>
          <a:bodyPr wrap="square" rtlCol="0">
            <a:spAutoFit/>
          </a:bodyPr>
          <a:lstStyle/>
          <a:p>
            <a:pPr algn="ctr"/>
            <a:r>
              <a:rPr lang="ru-RU" sz="3600" dirty="0" smtClean="0">
                <a:solidFill>
                  <a:schemeClr val="bg1"/>
                </a:solidFill>
              </a:rPr>
              <a:t>Электронная подпись</a:t>
            </a:r>
            <a:endParaRPr lang="ru-RU" sz="3600" dirty="0">
              <a:solidFill>
                <a:schemeClr val="bg1"/>
              </a:solidFill>
            </a:endParaRPr>
          </a:p>
        </p:txBody>
      </p:sp>
      <p:sp>
        <p:nvSpPr>
          <p:cNvPr id="4" name="Прямоугольник 3"/>
          <p:cNvSpPr/>
          <p:nvPr/>
        </p:nvSpPr>
        <p:spPr>
          <a:xfrm>
            <a:off x="128264" y="1484783"/>
            <a:ext cx="8640960" cy="2308324"/>
          </a:xfrm>
          <a:prstGeom prst="rect">
            <a:avLst/>
          </a:prstGeom>
        </p:spPr>
        <p:txBody>
          <a:bodyPr wrap="square">
            <a:spAutoFit/>
          </a:bodyPr>
          <a:lstStyle/>
          <a:p>
            <a:pPr algn="just"/>
            <a:r>
              <a:rPr lang="ru-RU" sz="2400" dirty="0"/>
              <a:t>Основной инструмент – электронная подпись. </a:t>
            </a:r>
            <a:endParaRPr lang="ru-RU" sz="2400" dirty="0" smtClean="0"/>
          </a:p>
          <a:p>
            <a:pPr algn="just"/>
            <a:endParaRPr lang="ru-RU" sz="2400" dirty="0" smtClean="0"/>
          </a:p>
          <a:p>
            <a:pPr algn="just"/>
            <a:r>
              <a:rPr lang="ru-RU" sz="2400" dirty="0" smtClean="0"/>
              <a:t>Для </a:t>
            </a:r>
            <a:r>
              <a:rPr lang="ru-RU" sz="2400" dirty="0"/>
              <a:t>заказчика выдает казначейство, участники сами покупают в аккредитованных удостоверяющих центрах. Требования к УЦ, ЭП, обмену данными устанавливает правительство . к ЭП – закон об электронной подписи </a:t>
            </a:r>
          </a:p>
        </p:txBody>
      </p:sp>
      <p:sp>
        <p:nvSpPr>
          <p:cNvPr id="5" name="Прямоугольник 4"/>
          <p:cNvSpPr/>
          <p:nvPr/>
        </p:nvSpPr>
        <p:spPr>
          <a:xfrm>
            <a:off x="128264" y="4221088"/>
            <a:ext cx="8640960" cy="1938992"/>
          </a:xfrm>
          <a:prstGeom prst="rect">
            <a:avLst/>
          </a:prstGeom>
        </p:spPr>
        <p:txBody>
          <a:bodyPr wrap="square">
            <a:spAutoFit/>
          </a:bodyPr>
          <a:lstStyle/>
          <a:p>
            <a:pPr algn="just"/>
            <a:r>
              <a:rPr lang="ru-RU" sz="2000" dirty="0"/>
              <a:t>Электронные документы участника закупки, заказчика, оператора электронной площадки, оператора специализированной электронной площадки должны быть подписаны усиленной электронной подписью лица, имеющего право действовать от имени соответственно участника закупки, заказчика, оператора электронной площадки, оператора специализированной электронной площадки</a:t>
            </a:r>
          </a:p>
        </p:txBody>
      </p:sp>
    </p:spTree>
    <p:extLst>
      <p:ext uri="{BB962C8B-B14F-4D97-AF65-F5344CB8AC3E}">
        <p14:creationId xmlns:p14="http://schemas.microsoft.com/office/powerpoint/2010/main" val="35116446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 name="Title 1"/>
          <p:cNvSpPr txBox="1">
            <a:spLocks/>
          </p:cNvSpPr>
          <p:nvPr/>
        </p:nvSpPr>
        <p:spPr bwMode="auto">
          <a:xfrm>
            <a:off x="1428750" y="290513"/>
            <a:ext cx="7469188" cy="798512"/>
          </a:xfrm>
          <a:prstGeom prst="rect">
            <a:avLst/>
          </a:prstGeom>
          <a:noFill/>
          <a:ln w="9525">
            <a:noFill/>
            <a:miter lim="800000"/>
            <a:headEnd/>
            <a:tailEnd/>
          </a:ln>
        </p:spPr>
        <p:txBody>
          <a:bodyPr anchor="ctr"/>
          <a:lstStyle/>
          <a:p>
            <a:pPr algn="ctr" defTabSz="457200">
              <a:defRPr/>
            </a:pPr>
            <a:r>
              <a:rPr lang="ru-RU" sz="2400" b="1" dirty="0" smtClean="0">
                <a:solidFill>
                  <a:prstClr val="white"/>
                </a:solidFill>
                <a:effectLst>
                  <a:outerShdw blurRad="38100" dist="38100" dir="2700000" algn="tl">
                    <a:srgbClr val="000000">
                      <a:alpha val="43137"/>
                    </a:srgbClr>
                  </a:outerShdw>
                </a:effectLst>
                <a:ea typeface="ＭＳ Ｐゴシック"/>
                <a:cs typeface="Times New Roman" panose="02020603050405020304" pitchFamily="18" charset="0"/>
              </a:rPr>
              <a:t>Регистрация участников в ЕИС (с 01.01.2019г.)</a:t>
            </a:r>
            <a:endParaRPr lang="ru-RU" sz="2400" b="1" dirty="0">
              <a:solidFill>
                <a:prstClr val="white"/>
              </a:solidFill>
              <a:effectLst>
                <a:outerShdw blurRad="38100" dist="38100" dir="2700000" algn="tl">
                  <a:srgbClr val="000000">
                    <a:alpha val="43137"/>
                  </a:srgbClr>
                </a:outerShdw>
              </a:effectLst>
              <a:ea typeface="ＭＳ Ｐゴシック"/>
              <a:cs typeface="Times New Roman" panose="02020603050405020304" pitchFamily="18" charset="0"/>
            </a:endParaRPr>
          </a:p>
        </p:txBody>
      </p:sp>
      <p:sp>
        <p:nvSpPr>
          <p:cNvPr id="51204" name="Номер слайда 4"/>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Times New Roman" panose="02020603050405020304" pitchFamily="18" charset="0"/>
              </a:defRPr>
            </a:lvl1pPr>
            <a:lvl2pPr marL="742950" indent="-285750" defTabSz="457200" eaLnBrk="0" hangingPunct="0">
              <a:defRPr>
                <a:solidFill>
                  <a:schemeClr val="tx1"/>
                </a:solidFill>
                <a:latin typeface="Times New Roman" panose="02020603050405020304" pitchFamily="18" charset="0"/>
              </a:defRPr>
            </a:lvl2pPr>
            <a:lvl3pPr marL="1143000" indent="-228600" defTabSz="457200" eaLnBrk="0" hangingPunct="0">
              <a:defRPr>
                <a:solidFill>
                  <a:schemeClr val="tx1"/>
                </a:solidFill>
                <a:latin typeface="Times New Roman" panose="02020603050405020304" pitchFamily="18" charset="0"/>
              </a:defRPr>
            </a:lvl3pPr>
            <a:lvl4pPr marL="1600200" indent="-228600" defTabSz="457200" eaLnBrk="0" hangingPunct="0">
              <a:defRPr>
                <a:solidFill>
                  <a:schemeClr val="tx1"/>
                </a:solidFill>
                <a:latin typeface="Times New Roman" panose="02020603050405020304" pitchFamily="18" charset="0"/>
              </a:defRPr>
            </a:lvl4pPr>
            <a:lvl5pPr marL="2057400" indent="-228600" defTabSz="457200" eaLnBrk="0" hangingPunct="0">
              <a:defRPr>
                <a:solidFill>
                  <a:schemeClr val="tx1"/>
                </a:solidFill>
                <a:latin typeface="Times New Roman" panose="02020603050405020304" pitchFamily="18" charset="0"/>
              </a:defRPr>
            </a:lvl5pPr>
            <a:lvl6pPr marL="2514600" indent="-228600" defTabSz="45720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45720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45720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4572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fld id="{36736DC8-570F-4B64-AB4B-60FC335314A7}" type="slidenum">
              <a:rPr lang="ru-RU" altLang="ru-RU" sz="1000">
                <a:solidFill>
                  <a:srgbClr val="000000"/>
                </a:solidFill>
                <a:latin typeface="Arial" panose="020B0604020202020204" pitchFamily="34" charset="0"/>
                <a:ea typeface="ＭＳ Ｐゴシック" panose="020B0600070205080204" pitchFamily="34" charset="-128"/>
              </a:rPr>
              <a:pPr algn="r" eaLnBrk="1" hangingPunct="1"/>
              <a:t>9</a:t>
            </a:fld>
            <a:endParaRPr lang="ru-RU" altLang="ru-RU" sz="1000">
              <a:solidFill>
                <a:srgbClr val="000000"/>
              </a:solidFill>
              <a:latin typeface="Arial" panose="020B0604020202020204" pitchFamily="34" charset="0"/>
              <a:ea typeface="ＭＳ Ｐゴシック" panose="020B0600070205080204" pitchFamily="34" charset="-128"/>
            </a:endParaRPr>
          </a:p>
        </p:txBody>
      </p:sp>
      <p:sp>
        <p:nvSpPr>
          <p:cNvPr id="3" name="Объект 2"/>
          <p:cNvSpPr>
            <a:spLocks noGrp="1"/>
          </p:cNvSpPr>
          <p:nvPr>
            <p:ph idx="1"/>
          </p:nvPr>
        </p:nvSpPr>
        <p:spPr/>
        <p:txBody>
          <a:bodyPr/>
          <a:lstStyle/>
          <a:p>
            <a:pPr marL="0" indent="0" algn="just">
              <a:buNone/>
            </a:pPr>
            <a:r>
              <a:rPr lang="ru-RU" sz="2000" dirty="0" smtClean="0"/>
              <a:t>Статья 24-2. Регистрация проводится в соответствии с требованиями, устанавливаемыми Правительством РФ. Взимание платы не допускается.</a:t>
            </a:r>
          </a:p>
          <a:p>
            <a:pPr marL="0" indent="0" algn="just">
              <a:buNone/>
            </a:pPr>
            <a:r>
              <a:rPr lang="ru-RU" sz="2000" dirty="0" smtClean="0"/>
              <a:t>Не позднее 1 рабочего дня, следующего после дня регистрации, операторы ЭП обеспечивают аккредитацию участника на ЭП.</a:t>
            </a:r>
          </a:p>
          <a:p>
            <a:pPr marL="0" indent="0" algn="just">
              <a:buNone/>
            </a:pPr>
            <a:r>
              <a:rPr lang="ru-RU" sz="2000" dirty="0" smtClean="0"/>
              <a:t>Регистрация и аккредитация – на 3 года. Перерегистрация – не ранее чем за 6 месяцев до даты окончания срока регистрации.</a:t>
            </a:r>
          </a:p>
          <a:p>
            <a:pPr marL="0" indent="0" algn="just">
              <a:buNone/>
            </a:pPr>
            <a:r>
              <a:rPr lang="ru-RU" sz="2000" dirty="0" smtClean="0"/>
              <a:t>За 4 месяца до  даты окончания срока регистрации участник получает уведомление.</a:t>
            </a:r>
          </a:p>
          <a:p>
            <a:pPr marL="0" indent="0" algn="just">
              <a:buNone/>
            </a:pPr>
            <a:r>
              <a:rPr lang="ru-RU" sz="2000" dirty="0" smtClean="0"/>
              <a:t>За 3 </a:t>
            </a:r>
            <a:r>
              <a:rPr lang="ru-RU" sz="2000" dirty="0"/>
              <a:t>месяца до  даты окончания срока регистрации </a:t>
            </a:r>
            <a:r>
              <a:rPr lang="ru-RU" sz="2000" dirty="0" smtClean="0"/>
              <a:t>участник теряет возможность подавать заявки на участие в электронных процедурах.</a:t>
            </a:r>
          </a:p>
          <a:p>
            <a:pPr marL="0" indent="0" algn="just">
              <a:buNone/>
            </a:pPr>
            <a:r>
              <a:rPr lang="ru-RU" sz="2000" dirty="0" smtClean="0"/>
              <a:t>Реестр участников ведется Федеральным органом исполнительной власти. Порядок ведения реестра и перечень информации, включаемых в данный реестр, утверждаются Правительством РФ.</a:t>
            </a:r>
            <a:r>
              <a:rPr lang="en-US" sz="2000" dirty="0" smtClean="0"/>
              <a:t> (</a:t>
            </a:r>
            <a:r>
              <a:rPr lang="ru-RU" sz="2000" dirty="0" smtClean="0"/>
              <a:t>ППРФ № 1752 от 30 декабря 2018г.).</a:t>
            </a:r>
            <a:endParaRPr lang="ru-RU" sz="2000" dirty="0"/>
          </a:p>
        </p:txBody>
      </p:sp>
    </p:spTree>
    <p:extLst>
      <p:ext uri="{BB962C8B-B14F-4D97-AF65-F5344CB8AC3E}">
        <p14:creationId xmlns:p14="http://schemas.microsoft.com/office/powerpoint/2010/main" val="410731431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Office Theme">
  <a:themeElements>
    <a:clrScheme name="Исполнительная">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5412</TotalTime>
  <Words>1896</Words>
  <Application>Microsoft Office PowerPoint</Application>
  <PresentationFormat>Экран (4:3)</PresentationFormat>
  <Paragraphs>153</Paragraphs>
  <Slides>26</Slides>
  <Notes>0</Notes>
  <HiddenSlides>0</HiddenSlides>
  <MMClips>0</MMClips>
  <ScaleCrop>false</ScaleCrop>
  <HeadingPairs>
    <vt:vector size="4" baseType="variant">
      <vt:variant>
        <vt:lpstr>Тема</vt:lpstr>
      </vt:variant>
      <vt:variant>
        <vt:i4>2</vt:i4>
      </vt:variant>
      <vt:variant>
        <vt:lpstr>Заголовки слайдов</vt:lpstr>
      </vt:variant>
      <vt:variant>
        <vt:i4>26</vt:i4>
      </vt:variant>
    </vt:vector>
  </HeadingPairs>
  <TitlesOfParts>
    <vt:vector size="28" baseType="lpstr">
      <vt:lpstr>Office Theme</vt:lpstr>
      <vt:lpstr>2_Office Theme</vt:lpstr>
      <vt:lpstr>Общие принципы электронных закупок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Разработка КД</dc:title>
  <dc:subject>Лекция</dc:subject>
  <dc:creator>Надежда Кулакова</dc:creator>
  <cp:lastModifiedBy>Богорад Елена Львовна</cp:lastModifiedBy>
  <cp:revision>244</cp:revision>
  <dcterms:created xsi:type="dcterms:W3CDTF">2005-01-28T08:00:27Z</dcterms:created>
  <dcterms:modified xsi:type="dcterms:W3CDTF">2019-07-08T11:05:05Z</dcterms:modified>
</cp:coreProperties>
</file>